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6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72" r:id="rId4"/>
    <p:sldId id="274" r:id="rId5"/>
    <p:sldId id="273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9"/>
    <p:restoredTop sz="84325"/>
  </p:normalViewPr>
  <p:slideViewPr>
    <p:cSldViewPr snapToGrid="0">
      <p:cViewPr>
        <p:scale>
          <a:sx n="77" d="100"/>
          <a:sy n="77" d="100"/>
        </p:scale>
        <p:origin x="19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7:26.102"/>
    </inkml:context>
    <inkml:brush xml:id="br0">
      <inkml:brushProperty name="width" value="0.1" units="cm"/>
      <inkml:brushProperty name="height" value="0.1" units="cm"/>
      <inkml:brushProperty name="color" value="#945200"/>
    </inkml:brush>
  </inkml:definitions>
  <inkml:trace contextRef="#ctx0" brushRef="#br0">0 605 24575,'60'0'0,"19"0"0,-18-4 0,6-3 0,12-5 0,6-4 0,-19 1 0,2-2 0,1-3-226,2-2 1,0-2-1,0-1 226,-1-1 0,-1 0 0,0 0 0,-2 0 0,-1 0 0,-1 1 0,24-10 0,-1 2 83,-3 3 1,-3 2-84,-8 3 0,-3 2 0,-4 2 0,-1 1 0,-5 3 0,-2 2 0,-5 3 0,0 1 0,-2 4 0,0 1 510,42 2-510,-7 4 0,-1 0 0,-3 4 0,4 11 0,0 17 0,-5 15 0,-40-17 0,-2 3 0,32 31 0,-6-2 0,-6-5 0,-6-8 0,5-2 0,5-2 0,7 1 0,5-3 0,2-1 0,3-3 0,2-4 0,2-2 0,2-2 0,0-3 0,0-5 0,-3-3 0,-2-3 0,-6 0 0,-3-4 0,-3-3 0,1-3 0,2-4 0,2 0 0,4 1 0,0-1 0,-1 2 0,-2 0 0,3 1 0,-3 1 0,0 1 0,-1 1 0,-3 5 0,4 3 0,-6 4 0,0 3 0,0 2 0,0 3 0,1 0 0,-1-7 0,-6-7 0,5-9 0,20-21 0,-37-3 0,3-7 0,9-10 0,2-6 0,5-10 0,0-4 0,-1-3 0,-2-2 0,-3 0 0,-3 1 0,-6 4 0,-3 1 0,-7 7 0,-1 3 0,-6 6 0,-2 4 0,29-18 0,-8 14 0,-4 8 0,-1 7 0,2 3 0,4 7 0,7 7 0,10 3 0,5 3 0,-4 0 0,-4 0 0,-3 5 0,-3 6 0,2 9 0,-5 5 0,-3-1 0,2-1 0,-4-2 0,5 2 0,1 0 0,3 0 0,9-1 0,7-4 0,-33-9 0,2-2 0,6-1 0,3-2 0,5 0 0,2-2 0,4-1 0,1 0 0,-2-1 0,0 0 0,-2-1 0,-2-1 0,-3-4 0,-3-3 0,-4-3 0,0-3 0,-1-2 0,-1-1 0,-2-2 0,1 2 0,0 3 0,1 3 0,0 3 0,0 2 0,1 2 0,-1 3 0,0 1 0,0 1 0,-1 0 0,-2 0 0,-2 0 0,-1 0 0,42 0 0,7 0 0,-46 0 0,1 0 0,3 0 0,-1 0 0,-1 0 0,-2 0 0,32 0 0,-23 0 0,-12-3 0,1-12 0,5-10 0,8-13 0,1-2 0,-9 6 0,-6 8 0,-6 11 0,-2 7 0,3 6 0,4 2 0,-3 0 0,2 0 0,-2 0 0,0 0 0,8 4 0,8 1 0,11 3 0,10-1 0,12 1 0,-43-5 0,-1 1 0,0-1 0,-1-1 0,42 2 0,-21-4 0,-18 0 0,-15 0 0,-12 0 0,-15 0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54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 4 24575,'-17'0'0,"-4"0"0,1 0 0,-2 0 0,5 0 0,5 0 0,3 0 0,1 0 0,-1 1 0,0 1 0,5-1 0,24 1 0,-2-2 0,17 0 0,-15 0 0,-7 2 0,-11 10 0,-14 16 0,-17 20 0,-8 7 0,-1-6 0,10-13 0,13-19 0,5-10 0,3-5 0,-4-1 0,-5 2 0,-3 0 0,1 0 0,4 1 0,6-4 0,6-5 0,6-5 0,9-8 0,6-4 0,4 0 0,-1 1 0,-6 5 0,-4 4 0,-3-1 0,2-9 0,4-7 0,3-3 0,-2 6 0,-3 8 0,-7 10 0,-2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59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154 115 24575,'2'-7'0,"4"2"0,12 5 0,9 0 0,7 0 0,1 0 0,-6 0 0,-3 0 0,-7 0 0,-2-4 0,-4 0 0,-5 0 0,0 1 0,-1 3 0,0 0 0,-4 0 0,-10 0 0,-12 0 0,-15 0 0,-9 0 0,-5 0 0,3 0 0,10 0 0,10 0 0,11 0 0,6 0 0,1 1 0,-4 1 0,-10 4 0,-5-1 0,-2 1 0,6-1 0,8-3 0,8-1 0,8-1 0,7 0 0,8 0 0,2 0 0,3 0 0,-3 0 0,-5 0 0,-3 0 0,-3 0 0,0 0 0,3 0 0,2 2 0,1 1 0,0 1 0,-1 0 0,-5-1 0,-1 0 0,0 0 0,1 0 0,6 1 0,4 2 0,2-1 0,-1 0 0,-5-1 0,-4-2 0,0 0 0,4-2 0,2 1 0,1 0 0,-1 1 0,-6 0 0,-1 0 0,4 1 0,5 0 0,4 1 0,2 0 0,-4-1 0,-5 0 0,-4-2 0,0 1 0,2 0 0,6 2 0,3 0 0,1-1 0,-3-1 0,-7-1 0,-4 0 0,0 0 0,4 0 0,6-1 0,4 0 0,0 0 0,-1 0 0,-3 0 0,-3 0 0,-3 0 0,-4 0 0,1 0 0,2 0 0,8 0 0,5 0 0,2 0 0,1 0 0,-2-1 0,-3-1 0,-1 1 0,-5-1 0,-1 1 0,-1-1 0,6-2 0,2-1 0,-1 0 0,-3 1 0,-6 1 0,4 1 0,6-2 0,2 0 0,-1 0 0,-6 1 0,-5 2 0,-3 0 0,3-2 0,4-1 0,7-2 0,5 0 0,-1-1 0,-2 0 0,-4 1 0,-7 2 0,-6 1 0,-3 1 0,-1 0 0,6-4 0,9-3 0,2-1 0,9-2 0,0 1 0,-6 2 0,-1 1 0,-3 3 0,5-3 0,7-1 0,-1 1 0,-7 3 0,-9 1 0,-7 1 0,-1 2 0,3-1 0,3 1 0,3-2 0,0 1 0,-2 1 0,5 1 0,10 0 0,10 0 0,7 0 0,-5 0 0,-10 0 0,-11 0 0,-7 0 0,2 0 0,4 0 0,2 0 0,-2 0 0,-4 0 0,-6-1 0,-5 0 0,-2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02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 24575,'8'7'0,"2"-2"0,3-5 0,7 0 0,12 0 0,6 0 0,2 0 0,1 0 0,-3 0 0,1 0 0,6 0 0,4 0 0,1-2 0,-3-2 0,-8-3 0,-4-1 0,-4 1 0,1 0 0,2 1 0,0 1 0,-4 3 0,-8 1 0,-6 1 0,-6 0 0,4-2 0,5 0 0,5 0 0,-1 0 0,-4 2 0,-4 0 0,-2 0 0,8 0 0,8 0 0,9 0 0,3 0 0,-4 0 0,-3 0 0,-6 0 0,-2 0 0,-5 0 0,-4 0 0,-4 0 0,-1 0 0,2 0 0,3 0 0,0 0 0,-1 0 0,-3 0 0,-3 0 0,-1 0 0,4 0 0,8 0 0,5 0 0,7 0 0,-16 0 0,-2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06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86 24575,'20'0'0,"-1"0"0,-4 0 0,-1 0 0,-3 0 0,-1 0 0,2 0 0,0 0 0,2 0 0,-1 0 0,-5 0 0,0 1 0,3 1 0,4 1 0,6 0 0,3 1 0,2-1 0,-3-1 0,-4 0 0,-3 0 0,-6 0 0,-2-1 0,3 0 0,4 3 0,5 0 0,2 0 0,-4-1 0,-4-1 0,0 1 0,6-2 0,4 1 0,2 0 0,-3-1 0,-6 1 0,-6-1 0,-2-1 0,1 0 0,2 0 0,1 0 0,1 0 0,-2 0 0,1 0 0,3 0 0,4 0 0,2 0 0,-2 0 0,-4 0 0,-4 0 0,1-1 0,1-1 0,1 0 0,-2-1 0,-4 1 0,-2 1 0,1 0 0,7 1 0,5 0 0,1-1 0,-2-1 0,-6 1 0,-5-1 0,3-1 0,7-3 0,11-4 0,9-2 0,0 1 0,-8 3 0,-9 3 0,-7 2 0,0 0 0,8 0 0,-1 0 0,16-1 0,3 1 0,-6 1 0,-2 0 0,-18 2 0,-5 0 0,0 0 0,3 0 0,7-1 0,5-1 0,2 0 0,-2 0 0,-5 2 0,-7-1 0,-4-1 0,-1-1 0,4-1 0,6-1 0,2-2 0,-1 1 0,-4 1 0,-7 2 0,-5 2 0,-13 0 0,8 1 0,25 0 0,12 0 0,26 0 0,-14 0 0,-1 0 0,-2 0 0,4 0 0,2 0 0,-2 0 0,-6 0 0,-8 0 0,-7 0 0,-6 0 0,-6 0 0,-4 0 0,-3 0 0,0 0 0,4 0 0,8 0 0,7 0 0,3 0 0,-2 2 0,-4 0 0,-2 0 0,-2 0 0,-2-2 0,-3 0 0,-2 0 0,4 0 0,8 0 0,9 0 0,11 0 0,-1 0 0,-2 0 0,-7 0 0,-8 0 0,-3 0 0,-2 0 0,1 0 0,-1 0 0,2 0 0,4 0 0,5 0 0,9-2 0,-18 1 0,-1-1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08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 24575,'19'8'0,"-3"-2"0,-2 0 0,-4-3 0,-1-2 0,1 0 0,0-1 0,2 0 0,0 0 0,-3 0 0,-1 0 0,0 0 0,3 0 0,3 0 0,0 0 0,-1 0 0,-3 0 0,-3 0 0,-1-1 0,0-2 0,2-1 0,0 0 0,1 0 0,-2 0 0,0 0 0,0-2 0,7-5 0,4-4 0,2-1 0,-2 1 0,-9 7 0,-3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21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1 175 24575,'18'0'0,"0"0"0,0 0 0,-3 0 0,-2 0 0,-1 0 0,-2 0 0,2 0 0,0 0 0,0-2 0,-2 1 0,-1-1 0,-1 1 0,1 1 0,1 0 0,1 0 0,1 0 0,-1 0 0,-2-1 0,3-1 0,1 1 0,2-2 0,-1 1 0,-4 0 0,-2 0 0,1 0 0,1 0 0,5-1 0,2 0 0,-2 0 0,-4 1 0,-5 0 0,-2-1 0,1-1 0,4-4 0,4 0 0,1 0 0,0 1 0,-4 1 0,-1 1 0,-1-1 0,1-1 0,4-4 0,6-5 0,3 0 0,1 1 0,-2 5 0,-7 5 0,-6 2 0,-4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8:58.87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803 508 24575,'46'0'0,"10"0"0,12 0 0,13-7 0,2-4 0,0-2 0,-4 2 0,-10 6 0,-7 3 0,-12 2 0,-10 0 0,-10 0 0,-8 0 0,2 0 0,5-2 0,0 0 0,0-1 0,-9-1 0,-6 1 0,-3-2 0,2-2 0,9-8 0,10-7 0,3-1 0,-1 2 0,-7 9 0,-7 1 0,0-1 0,4-3 0,3-4 0,2 2 0,-1 5 0,-7 5 0,-5 4 0,-5 3 0,10 0 0,15 0 0,11 0 0,0 0 0,-10 0 0,-14 0 0,-6 0 0,0 0 0,3 0 0,7 0 0,3 0 0,-1 0 0,-6 0 0,-7 0 0,-2 0 0,8 0 0,4 0 0,3 0 0,-9 0 0,-64 0 0,-3 0 0,-49 0 0,30 0 0,16 0 0,18 0 0,14 0 0,6 2 0,-3 1 0,-10 7 0,-15 7 0,-14 5 0,-2 5 0,8-1 0,14-7 0,13-5 0,0-4 0,-13 3 0,-21 6 0,-20 7 0,-2 4 0,13-5 0,22-7 0,16-8 0,1-7 0,-13-2 0,-18-11 0,-4-5 0,0-7 0,15 2 0,17 8 0,6 3 0,10 6 0,-29-4 0,-39-1 0,17 3 0,-6 0 0,-14-2 0,-2 1 0,7 1 0,3 0 0,13 2 0,6 1 0,-12-2 0,36 4 0,7 0 0,-12 0 0,-18 0 0,-19 0 0,-3 0 0,14 0 0,15 0 0,29 0 0,72-9 0,19-2 0,-5 0 0,4-1 0,-7 1 0,0-1 0,5 1 0,0-1 0,-1 3 0,0 1 0,0 0 0,-1 2 0,-3-1 0,-1 0 0,-7 0 0,-2 1 0,42-10 0,-13 2 0,-6 0 0,-2 3 0,1 0 0,-1 0 0,1-2 0,-4-3 0,-6 0 0,-13 4 0,-15 5 0,-9 4 0,-1 3 0,6 0 0,7 0 0,5 0 0,-4 0 0,-1 1 0,5 2 0,12 1 0,16-1 0,15-1 0,1-2 0,-2 0 0,-9 0 0,-13-3 0,-8-1 0,-10 0 0,-6 1 0,-4 3 0,-2 0 0,-5 0 0,-5 0 0,-5 0 0,-5 0 0,-4 0 0,2 0 0,11-3 0,11-3 0,13-1 0,-2-2 0,-9 3 0,-12 3 0,-10-2 0,-1 2 0,7-3 0,8-5 0,4 1 0,-2-2 0,-10 4 0,-4 5 0,4 0 0,4 3 0,2 0 0,-4 0 0,-7 0 0,0 0 0,6 0 0,6 0 0,3 0 0,-5 0 0,-5 0 0,1 0 0,11 0 0,17 0 0,14 0 0,3 0 0,-13 0 0,-19 0 0,-15 2 0,-5 0 0,3 4 0,10-1 0,6 1 0,-2 0 0,-5-1 0,-10 0 0,0-2 0,13-1 0,27-2 0,25 0 0,12 0 0,-11 0 0,-28 0 0,-18 0 0,-11 0 0,10 0 0,10 3 0,12 1 0,4-1 0,-12 3 0,-12-4 0,-15 1 0,-9 1 0,0-1 0,0 4 0,3 3 0,-2 0 0,-3 0 0,-3-3 0,-2-1 0,-1 0 0,1 1 0,4 4 0,3 2 0,5 3 0,1 0 0,0-2 0,-1-4 0,0-2 0,7-3 0,6-2 0,1-1 0,-1-2 0,-9 0 0,-3 0 0,7 0 0,5 0 0,5 0 0,-1 0 0,-9 0 0,-6 0 0,3 0 0,10 0 0,10 3 0,-2 2 0,0 2 0,-7 3 0,-8-4 0,-2 0 0,-3-2 0,8-2 0,11 1 0,7 1 0,-5 0 0,-9 0 0,-9-1 0,-5-3 0,6 0 0,13 0 0,15 0 0,13 0 0,2 0 0,0-6 0,-5-4 0,-10-4 0,-12-1 0,-14 5 0,-7 4 0,1 3 0,13 3 0,10 0 0,2 0 0,2 0 0,-12 0 0,-9 0 0,-4 0 0,-4 0 0,5 0 0,6 0 0,5 0 0,-4 0 0,-4 0 0,-5 0 0,1 0 0,8 0 0,10 0 0,3 0 0,2-3 0,-3-2 0,-5-1 0,1-1 0,-4 1 0,-4 1 0,-5 1 0,-9 2 0,-5 2 0,0 0 0,2 0 0,1 0 0,-1 0 0,-7 0 0,-44 0 0,9 0 0,-34 0 0,23 0 0,-4 0 0,-4 0 0,-5 0 0,-9 0 0,-5 0 0,-7 0 0,0 0 0,7 0 0,5 0 0,5 0 0,4-3 0,1 0 0,4-1 0,3 1 0,5 3 0,8 0 0,6 0 0,5 0 0,-8 0 0,-8-1 0,-12-2 0,-13-4 0,-1 0 0,0-2 0,1 1 0,0-1 0,-5-3 0,-2 1 0,3-1 0,4 0 0,6 2 0,-4 1 0,-2 2 0,0 0 0,3 0 0,7 4 0,11 0 0,11 3 0,9 0 0,6 0 0,-11-3 0,-22-5 0,-31 0 0,-14-2 0,8 2 0,24 5 0,28 0 0,14 3 0,-2 0 0,-17 0 0,-19 0 0,-8 0 0,5 0 0,17 0 0,15 0 0,13 0 0,7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01.58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24575,'48'0'0,"6"0"0,9 0 0,6 0 0,9 0 0,8 0 0,7 0 0,-3 0 0,-7 0 0,-8 0 0,-4 0 0,8 0 0,3 0 0,-4 0 0,-3 0 0,-9 0 0,-5 0 0,-3 0 0,-8 0 0,-5 0 0,-4 0 0,-4 0 0,4 0 0,4 0 0,-2 0 0,-6 0 0,-10 0 0,-6 0 0,18 0 0,29 4 0,-18-1 0,3 0 0,14-1 0,3 1 0,6-1 0,2 0 0,5-2 0,0 0 0,0 0 0,0 0 0,-4 0 0,-2 0 0,-6 0 0,-4 0 0,-9 1 0,-3 1 0,43 2 0,-6-1 0,2 0 0,-1-3 0,-5 2 0,-7 2 0,-2 0 0,0 4 0,-5-2 0,-12-1 0,-18-2 0,-15-3 0,-12 0 0,-4 0 0,4 0 0,25 0 0,27 0 0,24 0 0,7 0 0,-15 0 0,-14 0 0,-15 0 0,-7 0 0,-4 0 0,-2 0 0,1 0 0,-2 2 0,0 1 0,2 0 0,1-1 0,5-2 0,8 3 0,13 1 0,-22-2 0,5 0 0,10-1 0,4 0 0,7 0 0,1-2 0,0 1 0,-3 0 0,-15 0 0,-4 0 0,20 0 0,-33 0 0,-20 0 0,5 0 0,15 0 0,17 0 0,15 0 0,-2 0 0,-5 0 0,16 2 0,-44-1 0,9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14.2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0 172 24575,'30'0'0,"8"0"0,7 0 0,6 0 0,0 0 0,-6 0 0,-5 0 0,-5 0 0,1 0 0,-1 0 0,2 0 0,-2 0 0,-5 0 0,-3 0 0,-6 0 0,2 0 0,3 0 0,2 0 0,1 0 0,-3 0 0,-1 0 0,1 0 0,3 0 0,7 0 0,5 0 0,3 0 0,5 0 0,-1 0 0,2-1 0,7-1 0,0-1 0,0 0 0,-10 1 0,-13 0 0,-6 1 0,-2-3 0,3 1 0,1-1 0,4 0 0,1 2 0,4 0 0,7 2 0,10-1 0,12-1 0,11-3 0,0-1 0,-4 2 0,-3 0 0,-4 2 0,10-4 0,8-2 0,5-2 0,2 2 0,-3 2 0,-1 4 0,0 2 0,-4 0 0,-7 0 0,-11 0 0,-12 0 0,-7 0 0,-5 0 0,-2 0 0,-6 1 0,-7 3 0,-4 2 0,-3 1 0,0 1 0,3 1 0,0 1 0,2 1 0,2 0 0,3 0 0,13-1 0,8 0 0,14-1 0,10-1 0,-2-1 0,-2 0 0,-13-2 0,-12-1 0,-10-2 0,-10-2 0,-7 0 0,-6 0 0,-2 0 0,0 1 0,5 1 0,6 1 0,2-1 0,-1 1 0,-4-1 0,-4 0 0,-3 1 0,-1-1 0,1 0 0,3 1 0,5-1 0,4 1 0,1 0 0,0 0 0,1 2 0,7 0 0,10 1 0,6-1 0,0-1 0,-3 0 0,-4-2 0,2 0 0,4-1 0,5-1 0,0 0 0,-2 0 0,-2 0 0,3 0 0,8 0 0,8 2 0,8 3 0,-3 5 0,-6 2 0,-5 0 0,2-3 0,4-2 0,0-3 0,-5-1 0,0-1 0,1-2 0,8 0 0,8-1 0,0-2 0,-6-3 0,-14-1 0,-13-2 0,-8 3 0,-3 0 0,2 3 0,2 0 0,1 2 0,1 1 0,-2 0 0,-4 0 0,-5 0 0,-3 0 0,-1 0 0,-2-2 0,1-1 0,1-2 0,2-3 0,6-3 0,3-3 0,2-3 0,-3 0 0,-6 2 0,-3 0 0,-3 0 0,0 1 0,0 1 0,0 0 0,1 1 0,-1 0 0,1 1 0,0 2 0,-1 0 0,-3 1 0,-4 0 0,-2 1 0,-3 0 0,2 0 0,5-3 0,9-10 0,-12 10 0,-1-4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16.5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24575,'18'0'0,"3"0"0,8 0 0,8 0 0,11 0 0,6 0 0,0 0 0,-6 0 0,-10 0 0,-7 0 0,-3 0 0,0 0 0,2 0 0,-2 0 0,-6 0 0,-4 0 0,-4 0 0,-1 0 0,4 0 0,5 0 0,3 0 0,-3 0 0,-5 0 0,-4 0 0,2 0 0,8 0 0,6 0 0,2 0 0,-2 0 0,-6 0 0,-1 0 0,1 0 0,3 0 0,2 0 0,1 0 0,-1 0 0,0 0 0,3 0 0,6 0 0,6 0 0,6-4 0,19-9 0,-33 6 0,5-6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7:39.002"/>
    </inkml:context>
    <inkml:brush xml:id="br0">
      <inkml:brushProperty name="width" value="0.1" units="cm"/>
      <inkml:brushProperty name="height" value="0.1" units="cm"/>
      <inkml:brushProperty name="color" value="#945200"/>
    </inkml:brush>
  </inkml:definitions>
  <inkml:trace contextRef="#ctx0" brushRef="#br0">11 308 24575,'-10'0'0,"34"0"0,50 0 0,-20 0 0,5 0 0,12 0 0,3 0 0,-4 0 0,0 0 0,1 0 0,0 0 0,-2 0 0,0 0 0,0 0 0,-1 0 0,6 0 0,1 0 0,1 0 0,1 0 0,5 0 0,0 0 0,-2 0 0,-1 0 0,-5 0 0,-2 0 0,-3 0 0,-1 0 0,-6 0 0,-2 0 0,-2 1 0,-1 1 0,-2 2 0,-2 0 0,-3 0 0,0 0 0,2 2 0,-1 0 0,2-2 0,0 0 0,4-1 0,-1-1 0,0 1 0,1-2 0,-1-1 0,2 0 0,3 0 0,2 0 0,3 0 0,2 0 0,5 0 0,2 0 0,-1 0 0,0 0 0,-5 0 0,-3 0 0,-5 0 0,-2 0 0,-6 0 0,0 0 0,-1 0 0,1 0 0,3 1 0,0 2 0,1 2 0,0 2 0,0 3 0,-2 1 0,-4 1 0,-2 1 0,42 14 0,-3-7 0,0-5 0,4-3 0,-43-10 0,3 0 0,7 0 0,3-1 0,6-1 0,2 0 0,8 0 0,3 0 0,1 0 0,0 0 0,0 0 0,-1 0 0,-7 0 0,-2 0 0,-8 0 0,-3 0 0,-8 0 0,-2 0 0,39 0 0,-8 0 0,8 0 0,-30 0 0,6 0 0,14-3 0,6-3 0,-17-4 0,4-3 0,1-2-301,6-5 0,2-3 0,-1-3 301,1-3 0,-1-3 0,-1-1 0,-2 0 0,-2-1 0,-2 2 0,-9 4 0,-2 2 0,-1 1 0,18-5 0,-4 3 0,-12 9 0,-2 4 0,-7 5 0,-1 3 0,0 2 0,0 2 0,3 2 0,2 0 0,18 0 0,7 0 0,-12 0 0,3 0 0,3 0-211,12 2 0,3 1 0,2 1 211,-17 1 0,2 1 0,1 0 0,-1 1 0,-1 0 0,0 1 0,-1 0 0,0 1 0,19 3 0,0 1 0,-4-1-134,-7-1 1,-3-1 0,-3 0 133,-11-2 0,-2-1 0,-4 0 0,17 3 0,-4-1 0,-13-2 0,-4-1 0,-7 0 0,-3-1 0,43 3 1504,7 1-1504,-48-5 0,-1 0 216,4-1 0,-1-1-216,0 1 0,-1-2 0,41-1 0,-1 0 0,7 0 0,-3 0 0,3 0 0,-6 0 0,-16 0 0,-1 0 0,-7 0 0,-7 0 0,-3 0 0,-5 0 0,1 0 0,5 0 0,-5 0 0,-10 0 0,-14 0 0,-12 0 0,-4 0 0,1 0 0,9 0 0,7 0 0,5 0 0,-2 0 0,-8-2 0,-3-1 0,-4 0 0,-5-1 0,-2 1 0,-1 1 0,8 0 0,9 2 0,8 0 0,3 0 0,-2 0 0,0 0 0,-4 0 0,-6 0 0,-6 0 0,-7 0 0,-1 0 0,-2 0 0,0 0 0,-5 0 0,-3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24.8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 60 23118,'8'0'0,"-5"0"715,21 0-715,-10 0 244,0 0-244,-2 0 123,-4 0-123,0 0 375,-1 0-375,1 0 0,0 1 0,0 2 0,4 2 0,4 3 0,6 2 0,1 2 0,-1 0 0,-6-4 0,-6-1 0,-4-3 0,-2 1 0,2 1 0,1 1 0,3 3 0,2 2 0,0 0 0,-2-3 0,-1-3 0,-1-3 0,0-2 0,3-1 0,2 0 0,6 0 0,0 0 0,0 0 0,-3 0 0,-4 0 0,0 0 0,0 0 0,-1 0 0,3 0 0,0 0 0,0 0 0,-4 0 0,-43-6 0,-4-3 0,-34-4 0,22 0 0,12 5 0,14 4 0,7 3 0,1 1 0,-5 0 0,-2 0 0,-2 0 0,0 0 0,2 0 0,1-1 0,-1-1 0,1-2 0,1 1 0,0-2 0,1 1 0,0 0 0,-1-1 0,-3 0 0,-3-4 0,0-2 0,0-2 0,4-1 0,4-1 0,4-1 0,4-1 0,5 6 0,2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10:29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42 399 24575,'13'0'0,"0"0"0,1 0 0,1 0 0,-1 0 0,0 0 0,-4 0 0,-1 0 0,2 0 0,3 0 0,5 0 0,1 0 0,1 0 0,-5 0 0,-2 0 0,-3 0 0,-3 0 0,-2 0 0,0 1 0,-1 1 0,0 0 0,-3 1 0,-16-1 0,-1-1 0,-18-1 0,7 0 0,-1 0 0,2 0 0,0 0 0,0 0 0,2 0 0,3 1 0,5 1 0,4-1 0,4 1 0,0-2 0,-1 0 0,-1 1 0,1 1 0,5-1 0,17 0 0,1-1 0,11 0 0,-5 0 0,1 0 0,0 0 0,3 0 0,0 0 0,0 0 0,-1 0 0,-4 0 0,0 0 0,-1 0 0,1 0 0,2 0 0,3 0 0,2 0 0,0 0 0,-2 0 0,-5 0 0,-7 0 0,-3 0 0,-3 0 0,-1-1 0,2 0 0,2-1 0,2 1 0,-2 0 0,-1 1 0,-2 0 0,-1 0 0,2 0 0,3 0 0,-1 0 0,-1 0 0,-3-1 0,-4-2 0,1-6 0,-1-12 0,0-17 0,0-17 0,-2-7 0,-2 4 0,-2 13 0,0 16 0,0 13 0,-1 7 0,-4 3 0,-11-2 0,-16-7 0,-4-2 0,7 3 0,12 6 0,16 9 0,3 8 0,1 9 0,1 1 0,0 4 0,1-4 0,1-5 0,2-1 0,2-5 0,1 1 0,5 2 0,3 3 0,3 4 0,-1-1 0,-3 0 0,-6-4 0,-3-4 0,-2-2 0,-2-2 0,2-2 0,-3 0 0,1-2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36:18.4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991 324 24575,'78'0'0,"-42"0"0,46 0 0,-56 0 0,1 0 0,1 0 0,-1 0 0,-5 0 0,-5 0 0,-8 0 0,-49 1 0,-22 4 0,4 0 0,-6 2 0,-2 1 0,-2 2 0,-6 1 0,-1-1 0,0 1 0,0-1 0,2-2 0,3-1 0,6-2 0,4-2 0,-36 1 0,30-4 0,25 0 0,17 0 0,10 0 0,2-3 0,-4-4 0,-3-2 0,-1-1 0,6 3 0,2 4 0,-1 1 0,-6 2 0,-4 0 0,4 0 0,8 0 0,52 0 0,0 2 0,39 1 0,-17 2 0,0 0 0,-5-2 0,-8-1 0,-9-2 0,-6 0 0,-3-1 0,2-3 0,-2-6 0,-3-2 0,-7-1 0,-5 3 0,-8 6 0,-8 2 0,-9 2 0,-7 1 0,-7 4 0,-3 2 0,-3 2 0,2-1 0,5-3 0,11-1 0,19 0 0,23 4 0,21-2 0,14-1 0,0-3 0,-5-2 0,-7 0 0,-10 0 0,-7-2 0,-7-9 0,-4-8 0,0-13 0,-4-6 0,-1-5 0,-6 1 0,-7 2 0,-4 3 0,-4 9 0,0 6 0,3 8 0,2 7 0,3 4 0,-1 3 0,-2 0 0,-3 10 0,-2 8 0,-1 9 0,0 2 0,0-9 0,0-5 0,0 2 0,0 3 0,0 4 0,0-1 0,1-12 0,9-18 0,10-17 0,9-18 0,6-6 0,-1 6 0,-2 7 0,-5 11 0,-4 11 0,-6 7 0,-5 4 0,-3 6 0,-4 14 0,-3 23 0,-4 21 0,-5 10 0,-6-7 0,-2-18 0,2-19 0,5-18 0,6-22 0,6-14 0,8-9 0,5 5 0,11 9 0,3 8 0,-3 8 0,-3 4 0,-13 19 0,-6 23 0,-2 20 0,-4 5 0,0-14 0,-1-19 0,-1-20 0,0-16 0,1-16 0,4-7 0,7-2 0,7 8 0,2 10 0,-2 5 0,-10 3 0,-8 2 0,-7 0 0,-5 0 0,-4-11 0,-2-17 0,3-17 0,3-10 0,7 9 0,5 16 0,1 17 0,0 21 0,0 19 0,0 10 0,0 13 0,0-6 0,0-10 0,0-15 0,0-30 0,0-19 0,0-7 0,1-5 0,3 10 0,7 10 0,5 4 0,2 13 0,1 3 0,-6 8 0,-3 14 0,-5 12 0,-3 11 0,-9-3 0,-11-6 0,-8-8 0,-8-10 0,4-6 0,7-8 0,4-12 0,7-15 0,5-11 0,3-7 0,5 5 0,7 9 0,11 11 0,12 8 0,7 7 0,-4 3 0,-9 0 0,-10-3 0,-6-7 0,-6-12 0,-2-8 0,-1-8 0,0 4 0,0 9 0,0 5 0,0 11 0,0 1 0,0 1 0,0 0 0,0 0 0,0 2 0,-2 1 0,2 2 0,-2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36:27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676 196 24575,'-8'-16'0,"-4"-3"0,-8-2 0,-6 0 0,2 1 0,-2 2 0,-2-1 0,-2 3 0,0 2 0,2 2 0,3 4 0,-1 1 0,-2 4 0,-1 1 0,1 2 0,1 0 0,0 0 0,1 0 0,1 3 0,1 4 0,3 7 0,-3 9 0,-2 9 0,1 4 0,-1 2 0,5-2 0,5-1 0,5 2 0,5 2 0,4 3 0,2-3 0,0-1 0,0-3 0,0-2 0,0-3 0,1-4 0,5 0 0,4-2 0,5-1 0,4-4 0,1-2 0,2 1 0,1-3 0,0-4 0,2-2 0,1-4 0,3-2 0,0-1 0,0-2 0,0 0 0,1 0 0,-2 0 0,1-4 0,-3-3 0,-4-3 0,-1-2 0,-5 0 0,-1-3 0,-1-1 0,-2-3 0,0-1 0,-3 3 0,-1 2 0,-4 7 0,-4 3 0,-10-1 0,-16-3 0,-6 2 0,-10-3 0,6 3 0,11 3 0,11 1 0,30 0 0,18-2 0,13-4 0,4-2 0,-11 3 0,-10 2 0,-8 4 0,-8 1 0,-3 1 0,-1 0 0,-1 0 0,-2 3 0,1 7 0,3 12 0,4 14 0,3 5 0,-3-2 0,-4-10 0,-7-16 0,-1-5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36:30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445 1 24575,'-29'0'0,"-2"0"0,-10 0 0,1 0 0,5 0 0,-4 5 0,-4 11 0,-2 13 0,4 10 0,6 3 0,10-3 0,6-4 0,6 0 0,7 1 0,3 4 0,3 3 0,0 3 0,1 0 0,6 1 0,7-3 0,10-2 0,5-3 0,2-4 0,3-6 0,6-2 0,7-2 0,5 0 0,-4-2 0,-2-8 0,-2-6 0,3-5 0,-1-4 0,0 0 0,-5 0 0,-3-4 0,-2-8 0,-5-5 0,-3-4 0,-7-1 0,-5 0 0,-2-6 0,-3-7 0,-3 1 0,-1 6 0,-2 9 0,-3 8 0,0 4 0,-2-2 0,0-1 0,0 0 0,0 1 0,-1 3 0,-6 3 0,-10 4 0,-11 7 0,-1 1 0,-2 3 0,9-4 0,8-3 0,7-3 0,20-11 0,16-9 0,15-8 0,-1 1 0,-5 4 0,-11 6 0,-9 5 0,-4 4 0,-6 4 0,0 1 0,3 4 0,5 8 0,5 8 0,0 5 0,-3-3 0,-8-9 0,-4-7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36:32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396 1 24575,'-13'0'0,"-11"0"0,-10 0 0,-5 0 0,0 6 0,9 4 0,2 4 0,5 6 0,1 4 0,0 2 0,3 2 0,0 3 0,3 3 0,-1 5 0,1 3 0,3 0 0,2 4 0,4 4 0,4 6 0,2-1 0,1-7 0,0-11 0,4-11 0,3-6 0,8-3 0,10 1 0,7-1 0,11-4 0,6-6 0,7-4 0,3-3 0,-3 0 0,-2 0 0,-3 0 0,-4 0 0,-5 0 0,-6-5 0,-5-4 0,-2-6 0,-2-7 0,-4-2 0,-3 0 0,-6 4 0,-2 6 0,-4-1 0,-5 9 0,0-3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36:34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300 25 24575,'-31'0'0,"-14"0"0,-21 0 0,0 0 0,13 0 0,21 0 0,25 0 0,35 0 0,6 0 0,16 0 0,-19 0 0,-9-3 0,-7-1 0,-1-1 0,-1 2 0,1 1 0,-1 0 0,-1-1 0,0 1 0,-2 2 0,-4 1 0,-3 4 0,-2 2 0,1 1 0,3 0 0,4-1 0,0 0 0,-2 2 0,-5 2 0,-2 8 0,-1 6 0,-1 1 0,0-1 0,0-8 0,1-3 0,1-1 0,-1 1 0,-1 9 0,-2 6 0,0 2 0,0-1 0,1-9 0,2-11 0,1-3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57:29.6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986 1 24575,'0'40'0,"0"4"0,0 8 0,0-10 0,0-6 0,0-10 0,0-2 0,0 5 0,0 9 0,0 4 0,0 0 0,0-9 0,0-11 0,0-1 0,0 10 0,0 13 0,0 7 0,0 0 0,0-14 0,0-9 0,-2 5 0,-5 16 0,-14 21 0,-9 10 0,-3-9 0,4-20 0,10-17 0,5-14 0,-5 3 0,-10 10 0,-13 22 0,-10 12 0,2 1 0,10-12 0,13-19 0,12-12 0,5-7 0,-1 11 0,-10 22 0,-11 17 0,-5 10 0,-2-7 0,10-17 0,6-12 0,7-15 0,6-8 0,0 5 0,-5 19 0,-3 20 0,-4 18 0,2-3 0,7-17 0,5-16 0,5-20 0,3-8 0,0 5 0,0 13 0,0 16 0,6 16 0,9 3 0,9-5 0,6-8 0,-2-7 0,-3-10 0,-4-5 0,-2-5 0,-2-9 0,-1-2 0,6 1 0,9 3 0,15 9 0,12 5 0,3 6 0,1 4 0,-7-3 0,-8 0 0,-4-5 0,-3 1 0,0 3 0,4 3 0,-3-1 0,-5-6 0,-13-9 0,-10-13 0,-7-5 0,-3-3 0,3 4 0,2 16 0,8 17 0,6 15 0,4 9 0,-1-5 0,-5-1 0,-3-4 0,-6-1 0,-2 6 0,-4 0 0,-3 5 0,-2 0 0,3-5 0,1 6 0,0 3 0,-1 9 0,1 9 0,0 0 0,1-2 0,-1-5 0,-4-1 0,0-6 0,0 9 0,0 8 0,0-44 0,0 2 0,0 4 0,0 0 0,0-5 0,0 0 0,0 40 0,0-17 0,0-11 0,0 0 0,0 1 0,0 5 0,0 0 0,0-1 0,0 1 0,0 1 0,0 1 0,0 1 0,0-1 0,0-6 0,0-1 0,0-6 0,-7-5 0,-5 0 0,-8-6 0,-7-4 0,-5 0 0,-4 0 0,0 1 0,-4 4 0,0-1 0,-7 2 0,-4 5 0,-5 6 0,-5 6 0,-1 2 0,1-5 0,11-5 0,9-11 0,10-8 0,7-3 0,5-4 0,1 2 0,2 7 0,-5 4 0,-1 10 0,-3 8 0,-1 2 0,0 3 0,-5 8 0,-1 1 0,-8 6 0,-3 5 0,0-3 0,3-1 0,5-2 0,7-7 0,5-12 0,6-13 0,7-19 0,6-10 0,3 0 0,1 12 0,0 20 0,0 12 0,0-2 0,0-14 0,0-19 0,0-8 0,0 4 0,-5 18 0,-1 16 0,0 12 0,-1-6 0,3-19 0,0-13 0,1-9 0,3 0 0,0-4 0,0-4 0,0-4 0,0-2 0,0 4 0,0 11 0,0 4 0,0 7 0,0-1 0,0-7 0,0-11 0,0-9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57:37.93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58:14.40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5124 24575,'64'0'0,"0"-14"0,9-10 0,5-17 0,-35 15 0,0 1 0,40-20 0,-9 2 0,-18 12 0,-17 6 0,-2 2 0,1 1 0,5-4 0,5-6 0,1-4 0,0-1 0,4-3 0,3-7 0,5-10 0,3-9 0,-1-5 0,-2 1 0,0-2 0,-1-5 0,-28 38 0,0 0 0,30-34 0,0 3 0,-1 0 0,-1-4 0,-28 34 0,-1-1 0,1-2 0,1 0 0,1-1 0,0-1 0,3-2 0,0 0 0,-1 1 0,1 0 0,-3 4 0,1 1 0,-2 2 0,0 2 0,31-33 0,0-2 0,-1-2 0,0 1 0,-8 0 0,-1 2 0,-6 1 0,-5 5 0,-1 5 0,-2 5 0,5 0 0,2-3 0,5-3 0,0-1 0,1 4 0,0 2 0,2 4 0,5 0 0,6 1 0,3-1 0,-4 5 0,-1 0 0,-4 0 0,0-1 0,1-3 0,-5 0 0,-1 4 0,-1 1 0,6-1 0,6-1 0,4 0 0,-1 0 0,-5 5 0,-4 0 0,-7 1 0,-8 6 0,-7 6 0,-10 9 0,-4 4 0,0-7 0,15-10 0,11-17 0,10-9 0,2-2 0,-11 4 0,-9 11 0,-9 5 0,-4 6 0,2-4 0,6-5 0,5-7 0,6-16 0,2-6 0,2-4 0,-5 1 0,-3 7 0,-7 7 0,-5 10 0,-6 13 0,-8 15 0,-1 4-1696,0 2 0,-6 8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8:49.70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0 24575,'94'0'0,"-8"0"0,-12 0 0,-12 0 0,-10 0 0,-16 3 0,-12 0 0,-6-1 0,-4 0 0,-3-2 0,1 0 0,-1 0 0,1 0 0,-1 0 0,1 0 0,4 0 0,3 0 0,-1 0 0,-2 0 0,-4 0 0,0 0 0,2 0 0,9 0 0,9 0 0,2 0 0,-1 2 0,-10 0 0,-7 1 0,-5 1 0,-2-1 0,9-1 0,12 0 0,15-2 0,1 0 0,-8 0 0,-12 2 0,-11 1 0,-4 0 0,-1 1 0,9-2 0,13 1 0,9-1 0,4-2 0,-9 0 0,-10 0 0,-7 3 0,-5-1 0,2 1 0,5-2 0,13 0 0,5-1 0,5 0 0,-5 0 0,-9 0 0,-7 0 0,-11 0 0,0 0 0,7 0 0,17 0 0,14 0 0,8 0 0,-5 0 0,-15 0 0,-9 0 0,-5 0 0,7 0 0,14 0 0,10 0 0,2 0 0,-10 0 0,-16 0 0,-11 0 0,-6 0 0,4 0 0,16 0 0,18 0 0,10 0 0,3 0 0,-10 0 0,-7 0 0,-3 0 0,-4 0 0,-1 0 0,-6 0 0,-6 0 0,-4 0 0,-5 0 0,9 0 0,18 0 0,5 0 0,8 0 0,-12 0 0,-16 0 0,-6 0 0,-11 0 0,6 0 0,20 0 0,12 0 0,27 0 0,0 0 0,-15 0 0,-14 0 0,-31 0 0,-1 0 0,13 0 0,13 3 0,6 3 0,-5 1 0,-13 2 0,-12-2 0,-4-2 0,0 0 0,15-4 0,15-1 0,8 0 0,-4 0 0,-16 0 0,-10 0 0,-2 0 0,9 0 0,14 0 0,7 0 0,-7 0 0,-9 0 0,-14 0 0,-7 0 0,-1 0 0,6 0 0,14 0 0,17 0 0,9 0 0,-2 0 0,-10 0 0,-17 0 0,-10 0 0,2 0 0,14 0 0,13 0 0,6 3 0,-9 1 0,-17 2 0,-14 1 0,-10-1 0,-4 2 0,-4 2 0,-2-2 0,-4 1 0,-4-4 0,1-1 0,1-2 0,-2-1 0,-3 0 0,-11 5 0,-13 4 0,-3 3 0,0-2 0,12-3 0,11-3 0,9-3 0,41 0 0,-13-2 0,31 0 0,-20 0 0,5 0 0,-1 0 0,-4 0 0,-6 0 0,-6 0 0,-4 0 0,-2 0 0,2 0 0,9 0 0,11 0 0,9 0 0,4 0 0,-7 0 0,-9 0 0,-9 0 0,-3-2 0,9-3 0,9-1 0,6-3 0,-3 2 0,-11 1 0,-11 2 0,-7 1 0,-49 1 0,2 0 0,-36 2 0,24 0 0,11 0 0,12 0 0,12-2 0,6 0 0,52-6 0,-10 5 0,29-3 0,-28 6 0,-11-3 0,-8 0 0,-7 1 0,-6-1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58:26.4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5050 24575,'0'-62'0,"0"-20"0,4 31 0,5-3 0,6-9 0,5-3 0,7-2 0,5 0 0,10-3 0,3 0 0,2 0 0,1 1 0,0 2 0,0 2 0,-1 2 0,-2 2 0,-4 1 0,-2 0 0,-2 4 0,-2 0 0,-2 3 0,-2 0 0,-1 3 0,-2 2 0,23-37 0,-3 13 0,-2 12 0,-2 2 0,3 2 0,0 0 0,1-2 0,2 7 0,0 3 0,-2 5 0,-4 9 0,-7 2 0,-6 8 0,-4 2 0,0 3 0,0 3 0,1-3 0,-1 2 0,0-1 0,0-2 0,0 0 0,5 0 0,2 1 0,5 0 0,3 0 0,-2-2 0,1-1 0,0 1 0,-1-3 0,3-1 0,4-4 0,1-1 0,1-2 0,0-3 0,-1 0 0,1-2 0,1 0 0,4 1 0,2-4 0,0-2 0,2-5 0,-5-2 0,-2-4 0,-2 0 0,-5-5 0,3-9 0,-3-11 0,-20 33 0,0 0 0,1-3 0,-1-1 0,-1-3 0,-1-1 0,1 0 0,-1 0 0,-1 0 0,-1 0 0,0-3 0,1 1 0,-1 2 0,0 0 0,0 0 0,0 1 0,-1 3 0,1 0 0,17-41 0,1 0 0,-19 44 0,0 1 0,1-4 0,-1 1 0,-1-1 0,-1 1 0,15-44 0,-5 14 0,-6 19 0,-7 23 0,-9 12 0,-3 15 0,-4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09.6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0 129 24575,'55'5'0,"-8"4"0,-18 0 0,-7-1 0,-7-4 0,-3-1 0,-3-1 0,3 0 0,2-2 0,5 0 0,2 0 0,4 0 0,2 0 0,2 0 0,-3 0 0,-6 0 0,-7 0 0,-2 0 0,0-2 0,2-2 0,1 0 0,-2-1 0,-1 0 0,-4 1 0,2-1 0,3-2 0,5 0 0,3-2 0,5 1 0,-2-1 0,-3 2 0,-4 1 0,-6 4 0,1 2 0,11 0 0,17 0 0,13-3 0,0-1 0,-11 0 0,-14 1 0,-9 3 0,2 0 0,2 0 0,1 0 0,-1 0 0,-6 0 0,-2-3 0,1-4 0,3-3 0,3 1 0,0 1 0,0 3 0,-3 2 0,-1 0 0,1 1 0,3-1 0,4 0 0,0-1 0,-4 1 0,-6 0 0,-5-1 0,-4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17.51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115 95 24575,'-44'0'0,"6"0"0,17 0 0,9 0 0,44 0 0,5 0 0,41 0 0,-14 0 0,-4 0 0,-6 0 0,1 0 0,3 0 0,2 0 0,-1 0 0,-9 0 0,-5 0 0,-1 0 0,2 0 0,3 0 0,5 0 0,-4 0 0,-5 0 0,0 0 0,0 0 0,5 0 0,9 0 0,12 0 0,11 0 0,13 0 0,-40 0 0,2 0 0,6 0 0,3 0 0,5 0 0,1 0 0,3 0 0,-2 0 0,-6 0 0,-2 0 0,-8 0 0,-3 0 0,31 0 0,-17 0 0,-10 0 0,-14 0 0,-8 0 0,-11 0 0,-8 0 0,-4 0 0,-1 0 0,3 0 0,5 0 0,22 0 0,7-2 0,-3-1 0,-7 0 0,-20 1 0,-1 2 0,-1 0 0,5 0 0,6-2 0,1-2 0,0 1 0,-6-1 0,-7 4 0,-2 0 0,9-3 0,12-3 0,8-3 0,0-1 0,-12 4 0,-14 1 0,-9 0 0,-3-2 0,2 0 0,2 1 0,3 1 0,-5 2 0,-25 19 0,2-5 0,-21 18 0,15-10 0,2 2 0,7-4 0,4-4 0,2-5 0,0 0 0,0 3 0,-5 4 0,1 6 0,1-5 0,3-4 0,-4 1 0,-6 0 0,-1 3 0,-1 0 0,7-4 0,3-5 0,0-2 0,-6 2 0,-12 3 0,-8 5 0,-7 3 0,6-6 0,10-3 0,5-2 0,-3 1 0,-7 6 0,-3 1 0,6-3 0,11-3 0,7-1 0,0 0 0,-2 4 0,-1 1 0,1-1 0,3-3 0,0-1 0,-3 1 0,-2 1 0,-1 2 0,2-3 0,1-3 0,0-2 0,2-1 0,-1 0 0,2-1 0,0-7 0,0-1 0,-3-8 0,-7-4 0,-4-5 0,-3-2 0,6 5 0,6 8 0,6 2 0,3 5 0,-13-2 0,-25-9 0,-34-7 0,26 7 0,-1 0 0,-2 0 0,2 0 0,-33-9 0,30 9 0,20 8 0,2 6 0,-14 1 0,-14 6 0,-7 3 0,8 4 0,19-1 0,15-5 0,13-2 0,-3-4 0,-20 0 0,-27 0 0,-16 0 0,-5 0 0,18-2 0,23-1 0,17 0 0,8 1 0,-8 2 0,-13-3 0,-16-1 0,0 0 0,8-1 0,14 2 0,16 0 0,8-1 0,2-1 0,-8-7 0,-17-11 0,-16-6 0,-10-4 0,6 3 0,15 10 0,16 7 0,22 10 0,24 5 0,28 5 0,24 8 0,11 5 0,-6 1 0,-14-3 0,-22-8 0,-16-4 0,-9-4 0,-3-2 0,4 0 0,3 0 0,0 0 0,-2 0 0,-5 2 0,-2 1 0,11 2 0,16 0 0,17 1 0,8 2 0,-7 0 0,-12 1 0,-14-1 0,-7-1 0,2 2 0,1 1 0,3 1 0,-5-2 0,-8-2 0,1 0 0,5 4 0,9 4 0,6 1 0,-4 0 0,-11-7 0,-9-4 0,-5-3 0,-2 0 0,2 1 0,1 0 0,3-1 0,5 1 0,3 1 0,0 2 0,-1-1 0,-7-2 0,6 1 0,9 4 0,8 3 0,-2 2 0,-6-3 0,-12-6 0,-10-3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31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0 135 24575,'54'0'0,"30"0"0,-23 0 0,3 0 0,10 0 0,1 0 0,0 0 0,-1 0 0,-5 0 0,-3 0 0,-9 0 0,-3 0 0,27 0 0,-23 0 0,-20 0 0,-9 0 0,-5 0 0,-3 0 0,-1-2 0,1-1 0,-1 0 0,0-2 0,1 2 0,3-3 0,1 0 0,0 2 0,-4 2 0,-3-1 0,8 0 0,15-4 0,17-2 0,13 1 0,6 0 0,6 0 0,6 0 0,4-2 0,-3 0 0,-16 2 0,-20 5 0,-20 1 0,-14 2 0,-1 0 0,8 0 0,8 0 0,9 0 0,5 0 0,1-3 0,3-1 0,1 1 0,-7 0 0,-8 3 0,-10 0 0,-9 0 0,-3 0 0,0 0 0,1 0 0,3 0 0,0 0 0,-3 0 0,-1 0 0,-3 0 0,-2 0 0,-1 0 0,3 0 0,4 0 0,3 0 0,-1 0 0,-6 0 0,-4 0 0,-2 0 0,0 0 0,3 0 0,4 0 0,1 0 0,-2 0 0,-2 0 0,-3 0 0,2 0 0,-4 0 0,-6 0 0,-9 0 0,-7 4 0,-9 4 0,-1 3 0,3 0 0,2-5 0,10-1 0,2-2 0,-1 1 0,-3 1 0,-5 0 0,-1 3 0,0-3 0,2 3 0,1-3 0,-2 0 0,1 0 0,1-2 0,-9-1 0,-12-2 0,-11 0 0,-6 0 0,11 0 0,13 0 0,11 0 0,5-2 0,-2-3 0,3-2 0,-3 0 0,3 2 0,1 2 0,-7 2 0,-8 1 0,-9 0 0,-7 0 0,8 0 0,11 0 0,9 0 0,5 0 0,-7 0 0,-12 0 0,-13 0 0,-8 0 0,3 0 0,13 0 0,11 0 0,10 0 0,-1 0 0,-7-2 0,-11-1 0,-7 0 0,3 1 0,9 2 0,10 0 0,5 0 0,-8 0 0,-11 0 0,-13 0 0,-3 0 0,7 0 0,12 0 0,10 0 0,5 0 0,-2 0 0,-8 0 0,-4 0 0,-10 0 0,2 0 0,7 0 0,6 0 0,8 0 0,2 0 0,-1 2 0,-2 1 0,1 2 0,3 2 0,0 2 0,-5 4 0,-4 2 0,-2 4 0,2 0 0,3-4 0,-9-4 0,-22-10 0,-24-5 0,-8-1 0,8 1 0,24 3 0,21 1 0,15 0 0,7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38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1 576 24575,'17'0'0,"6"0"0,14 0 0,11 0 0,8 0 0,1 0 0,-6 0 0,-6 0 0,-5 0 0,-5 0 0,-4-3 0,-5-2 0,-5 0 0,-4 0 0,0 2 0,-1-2 0,1 1 0,-1 0 0,-1 1 0,-3 1 0,-2-1 0,0 0 0,2 0 0,4-1 0,1 0 0,2 1 0,-3-2 0,-1 1 0,0-1 0,0 1 0,2-1 0,2-2 0,2 0 0,5-5 0,0 1 0,0 1 0,-2 0 0,-4 1 0,2-1 0,0-1 0,0 1 0,0-2 0,-1 2 0,0-2 0,3-1 0,1 0 0,-1 1 0,0 0 0,-3 2 0,-1 2 0,1-3 0,1 0 0,2-1 0,0 0 0,-2 1 0,0 0 0,1-1 0,3-1 0,2-1 0,1 1 0,-5 2 0,-3 2 0,-4 0 0,0 0 0,2-1 0,0-2 0,2 0 0,0 2 0,0 0 0,-2 1 0,-2 3 0,-1-1 0,-2 1 0,0 2 0,-2 1 0,-4 1 0,0 1 0,1-1 0,1 1 0,2 0 0,0 1 0,-1 0 0,-4 0 0,-37 0 0,0 0 0,-33 0 0,19 0 0,8 0 0,8 0 0,9 2 0,1 0 0,-2 0 0,-6-1 0,-5-1 0,-2 0 0,4 0 0,7 0 0,7 0 0,2 0 0,-4 0 0,-3 0 0,1 0 0,4 0 0,15 0 0,15 0 0,19 0 0,0 0 0,11 0 0,0 0 0,-5 0 0,10 0 0,-9 0 0,0-2 0,-2 0 0,-7 0 0,-6 0 0,-3 2 0,0-1 0,0-1 0,-2-1 0,-3 2 0,-2 1 0,-1 0 0,3 0 0,0-1 0,-1 0 0,-1-1 0,-3-1 0,0 1 0,3-2 0,3-1 0,0 1 0,-1-1 0,-8 1 0,-12 3 0,-11 1 0,-14 6 0,-10 7 0,0 5 0,-1 3 0,7-4 0,7-4 0,6-2 0,7-5 0,2-1 0,-3-2 0,-11 2 0,-6 3 0,-5 0 0,4 0 0,9-3 0,7-1 0,2-2 0,-7 3 0,-9 1 0,-7 2 0,1-1 0,10 0 0,8-2 0,6-2 0,-1 1 0,-9 2 0,-7 4 0,-6 2 0,0-3 0,6-4 0,5-2-1696,6 0 0,8-2 0,5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44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 21467,'1'-7'0,"4"2"1490,3 5-1490,6 0 524,4 0-524,3-1 268,2 0-268,-1-1 826,-3-1-826,2 0 0,1-4 0,5-2 0,3 0 0,0-1 0,-3 3 0,-5 3 0,-11 2 0,-16 4 0,-14 4 0,-14 2 0,-5 4 0,3 0 0,9-3 0,6-1 0,2-3 0,-3 0 0,-2 2 0,0-1 0,2 0 0,8-2 0,4-2 0,5 2 0,3-1 0,1 2 0,1-2 0,3 2 0,2-1 0,6 4 0,2 1 0,0-1 0,0 1 0,-3-3 0,-2-1 0,-2-3 0,0 1 0,4 1 0,8 5 0,5 4 0,2 1 0,-3 0 0,-3-1 0,-4 0 0,-2-1 0,-2 0 0,0-1 0,0-1 0,2 0 0,2 2 0,5 1 0,3 1 0,0 0 0,-3 0 0,-5-2 0,-3-1 0,-3-3 0,1-1 0,3-1 0,8 1 0,8 1 0,4 2 0,-2-1 0,-4 0 0,-4-1 0,-2-2 0,-2 0 0,-2-1 0,-6-2 0,-3-1 0,-1 0 0,1 0 0,3 2 0,4-1 0,1 2 0,4-2 0,0 2 0,2-1 0,2 0 0,1 0 0,0-1 0,-1-1 0,-2-1 0,1 1 0,1-2 0,1 0 0,-2 1 0,-5 1 0,-6 0 0,-3-1 0,0-1 0,4 1 0,6 1 0,9 2 0,5 2 0,3 0 0,-2 1 0,-4 1 0,-4-1 0,-8 0 0,-4-1 0,-5-2 0,-3 0 0,0 0 0,5 1 0,1 1 0,9 1 0,1 0 0,-4-2 0,-2 0 0,-10-5 0,-1 0 0,-1 0 0,1 0 0,-4 0 0,-10 0 0,-16 0 0,-20 0 0,-2 0 0,-11-2 0,-1-2 0,5-1 0,-1-2 0,14 2 0,0 1 0,3 1 0,4 1 0,8 1 0,9-1 0,8 0 0,2 0 0,6 1 0,12-1 0,16 1 0,5 1 0,16 0 0,0 2 0,-4 0 0,1 0 0,-15 0 0,-4-2 0,-4 0 0,-5 0 0,-2 0 0,-6 0 0,1 0 0,4 0 0,6 0 0,6 0 0,0 0 0,-4 0 0,-7 0 0,-4 0 0,-3 0 0,5 0 0,4 0 0,5 0 0,3 0 0,-2 0 0,1 0 0,-1 0 0,2 1 0,-1 1 0,-1 2 0,1-1 0,1 0 0,5-2 0,6 2 0,3-1 0,-3 1 0,-10-1 0,-8-1 0,-7 1 0,2-1 0,5 1 0,3-2 0,-1 0 0,-2 0 0,-11 0 0,-3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1T07:09:50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964 502 24575,'19'0'0,"2"0"0,1 0 0,7 0 0,1 0 0,1 0 0,-3 0 0,-4 0 0,0 0 0,-1 0 0,-3 0 0,-3 0 0,-4 0 0,-4 0 0,1 3 0,4 4 0,1 3 0,1 1 0,-4-3 0,-3-3 0,0-4 0,-1-1 0,3 0 0,3 0 0,2-2 0,4 0 0,-1-2 0,-3 0 0,-5 0 0,-4 0 0,0 0 0,9-6 0,8-6 0,4-2 0,-4 1 0,-7 6 0,-4 3 0,1-4 0,5-6 0,4-6 0,1 1 0,-2 5 0,-8 6 0,-6 6 0,0-1 0,9-2 0,11-4 0,5-3 0,-3 1 0,-8 2 0,-6-2 0,3-4 0,8-6 0,3-3 0,2 3 0,-7 7 0,-9 6 0,-6 1 0,0-3 0,0-7 0,3-3 0,1 1 0,-8 7 0,-18 11 0,-24 14 0,-23 17 0,-13 10 0,-4 10 0,4-1 0,6-1 0,8-4 0,13-10 0,9-5 0,9-6 0,3-1 0,0 0 0,3 0 0,3 0 0,6-5 0,6-6 0,1-1 0,2-4 0,0 1 0,-5 2 0,-7 3 0,-5 5 0,-4 1 0,5-1 0,6-3 0,5-3 0,2-3 0,-6 1 0,-2 1 0,-14 5 0,-3 1 0,3-1 0,3-2 0,11-5 0,-7-4 0,-8-2 0,-4-3 0,2 0 0,11 0 0,9 1 0,4 1 0,3 0 0,2 1 0,-9-3 0,-13-8 0,-16-9 0,-8-4 0,4 1 0,13 7 0,12 7 0,8 5 0,5 3 0,-5 0 0,-10-2 0,-14-4 0,-9-4 0,1-1 0,8 3 0,13 3 0,7 4 0,0 1 0,-7-2 0,-10-1 0,-4 2 0,0 0 0,2 3 0,3 1 0,-7 0 0,-6 0 0,0 0 0,5 0 0,12 0 0,10 0 0,5 0 0,-4 0 0,-7 0 0,-3 0 0,2 0 0,6 0 0,11 0 0,9 0 0,15 0 0,11 0 0,-1 0 0,3 0 0,-6 0 0,-3 0 0,-2 0 0,-8 0 0,0 0 0,3 0 0,3 0 0,2 0 0,2 0 0,0 0 0,6-2 0,3-2 0,3-2 0,0 0 0,-6 2 0,-3 2 0,-2 0 0,3 2 0,5 0 0,2 0 0,-4 0 0,-6 0 0,-7 0 0,-5 0 0,4 1 0,9 4 0,12 5 0,9 5 0,4 4 0,-4 0 0,-2 0 0,-6-1 0,-6-4 0,-8-3 0,-8-4 0,-5-2 0,-3-3 0,-1 1 0,3 2 0,6 2 0,4 1 0,1 0 0,-3-1 0,-4-3 0,-6 0 0,-2 0 0,1 2 0,3 2 0,3 5 0,1 1 0,0 0 0,0-3 0,-2-5 0,-1-3 0,-1-3 0,0 0 0,5 0 0,1 0 0,1 0 0,-3 0 0,-3 1 0,-3 1 0,-1 5 0,-2 3 0,1 1 0,-1-6 0,-2-3 0,1-4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CA6BA-A047-FA49-8C50-F5A27191D5AA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21C2F-B172-BF4A-AF4E-0C45E34D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1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 day basins and ranges formed during </a:t>
            </a:r>
            <a:r>
              <a:rPr lang="en-US" dirty="0" err="1"/>
              <a:t>cenezoic</a:t>
            </a:r>
            <a:r>
              <a:rPr lang="en-US" dirty="0"/>
              <a:t> tectonics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Describes overview and proof for </a:t>
            </a:r>
            <a:r>
              <a:rPr lang="en-US" dirty="0" err="1"/>
              <a:t>cenezoic</a:t>
            </a:r>
            <a:r>
              <a:rPr lang="en-US" dirty="0"/>
              <a:t> tectonics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21C2F-B172-BF4A-AF4E-0C45E34D3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relief attributed to widespread volcanics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21C2F-B172-BF4A-AF4E-0C45E34D3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relief attributed to widespread volcanics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21C2F-B172-BF4A-AF4E-0C45E34D3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1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B6434-B430-1227-32E2-E4D023F68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80FAA1-0422-9515-75E9-81266EA6D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67F26-4E0F-773D-D53E-70442808E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relief attributed to widespread volcanics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62CD3-B1A2-49E2-515F-09558CD60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21C2F-B172-BF4A-AF4E-0C45E34D3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5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BDB48-4F49-1E33-B573-7085408F8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973932-B94F-DB8E-F194-F5C3D4A9B7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8C0090-0C8E-0876-3F3B-14B01F9E9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relief attributed to widespread volcanics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D1A18-6FBE-735D-0062-CFE4EDC42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21C2F-B172-BF4A-AF4E-0C45E34D3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7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21C2F-B172-BF4A-AF4E-0C45E34D3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33B6D-B24F-9A8A-76A2-B3EB7830A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67CB00-7F20-05E0-A4DA-22EC6B965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73452C-0F1F-ABF2-D284-AE4A48D28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relief attributed to widespread volcanics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313CC-2E01-FE55-0137-23032FDD2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21C2F-B172-BF4A-AF4E-0C45E34D3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9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D4A2-18CA-4DD4-DF35-6E193C7A0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A97F0-95E9-DB6A-BCFE-E46C68CD2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DA64-7868-22FF-3093-EEF43E7F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F8BF-8F24-4D20-AB1D-2F8D3B75F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8EBDE-9CC6-46D6-96DC-680E31CA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B032-CA59-F74D-51ED-F1BA024C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124C4-858A-B819-5EA9-C9F3EBB82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95732-4F99-2543-A07E-D4850D0A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88B6-4C75-50C7-7AC0-70A44621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CBA2A-6244-E91A-1A0B-1221CF04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4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5E263-BFE6-C7C5-5751-EFB6DF7A6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53A2-C99C-4DC1-8C84-0F4A57AB7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372CE-5271-EC16-0965-EA35F6AB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4E2C2-3668-6789-1B16-8EE2FF83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746AE-FD7D-1F07-A02E-D536B18A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8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60CF5-2124-2B00-D0F0-9720C70F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20C2-0BF5-3CE5-85E5-96C4C3C1C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09DAC-EE23-FFCD-63A0-7E6B265F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676D-773A-2367-DD6F-C1B8024B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2A659-E805-ABC1-1323-E7E95E24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2127-74C1-3BCC-4E3B-392D0891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C32A5-D845-555B-4DB2-DB8B8C89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78D4A-30CA-DB12-19FA-3B8F3D4F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94D8A-9BCB-A563-1928-9334F187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B744D-924A-3ABF-2B9C-E4F2F2AA2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3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A1FF-09C6-FD17-D632-1105E94D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4C64-4BC7-DD3E-D214-2C0B9BC79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2475B-9D6C-BA65-9CB5-AB55BFBBA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7E05F-E290-D350-EB4F-D0D0FF86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40FCF-D4D2-FE31-0F58-D658EE1D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5874C-4848-40F7-CA29-8C5324D3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D38C-10AC-E576-AE90-1ACF931B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D73A9-131A-8FA8-8138-9F6AC1091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FFA0F-9353-5D1E-5A46-15F4E5634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258F8-098B-165B-E8A0-E98426C05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E5ECF-8185-8759-8CE1-642752B2A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AF114-6AE5-3C87-A2C7-4DFF361B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8223E-357F-31EA-6A7E-F8F42D6D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3A345C-D4B6-EF6D-A4C5-9F75A9FE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3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3CA5-0F19-EEBA-6E88-462368CB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A9090-7F29-1FC9-F42C-BBE544C1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C4B18-75E1-456C-AC6B-58FB37BD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4F976-0C8E-F506-0A5A-44792748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BB03D-3239-88EC-F0FB-7BFC01BB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1C161-8078-ECDA-67E3-EBE46C25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F119E-FE83-A89B-CF98-187982C9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9513-BC13-F196-B6EF-14730B21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F1730-0C12-DDC3-AA9E-35D992DC7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B6419-790E-BC30-03D0-982C2048E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DF515-1490-7B7A-BD84-8F89E85A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C4720-0E47-C789-E7A9-544CB60B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5DA9B-416C-2873-33D0-E260673F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3DD2-273D-C119-911C-D981430E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BF012-DC86-EBA4-2D55-59CBF1C1D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1B8AA-2763-1B70-F772-3F10D5208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7743D-A88E-2408-B175-BF180DF7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ACF9-C6DD-9246-965D-8DB7C923DFC8}" type="datetimeFigureOut">
              <a:rPr lang="en-US" smtClean="0"/>
              <a:t>9/30/24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7433D-6879-CC88-A016-17F2BD59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1BB92-FE18-A281-A790-B4BD105A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1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3DCB7-0AF0-FE7E-70D8-3D9CE31F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2BC74-E969-AFBB-35B6-D79D32B0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F3FD5-9AF5-8F94-6B68-66C5B8DF3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5ACF9-C6DD-9246-965D-8DB7C923DFC8}" type="datetimeFigureOut">
              <a:rPr lang="en-US" smtClean="0"/>
              <a:t>9/30/24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D6634-2F69-23C3-877D-14F0B79AD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96C0-3298-41C3-8C13-4D1E0608F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C52410-5293-B740-9307-9FD87677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45" Type="http://schemas.openxmlformats.org/officeDocument/2006/relationships/image" Target="../media/image1.jpe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customXml" Target="../ink/ink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5" Type="http://schemas.openxmlformats.org/officeDocument/2006/relationships/image" Target="../media/image31.png"/><Relationship Id="rId10" Type="http://schemas.openxmlformats.org/officeDocument/2006/relationships/customXml" Target="../ink/ink24.xml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customXml" Target="../ink/ink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29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19583B9-6FA4-2146-A5F3-177CEC328633}"/>
              </a:ext>
            </a:extLst>
          </p:cNvPr>
          <p:cNvSpPr txBox="1"/>
          <p:nvPr/>
        </p:nvSpPr>
        <p:spPr>
          <a:xfrm>
            <a:off x="1109132" y="1468960"/>
            <a:ext cx="5897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Times"/>
              </a:rPr>
              <a:t>John H. Stewart</a:t>
            </a:r>
            <a:endParaRPr lang="en-US" sz="1400" dirty="0"/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D89565-C541-9974-85C2-164ADF60A5FE}"/>
              </a:ext>
            </a:extLst>
          </p:cNvPr>
          <p:cNvSpPr/>
          <p:nvPr/>
        </p:nvSpPr>
        <p:spPr>
          <a:xfrm>
            <a:off x="9210261" y="4810539"/>
            <a:ext cx="2831716" cy="178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104A57-8E42-097D-01C9-0872DD7F1A17}"/>
              </a:ext>
            </a:extLst>
          </p:cNvPr>
          <p:cNvSpPr txBox="1"/>
          <p:nvPr/>
        </p:nvSpPr>
        <p:spPr>
          <a:xfrm>
            <a:off x="1109132" y="391742"/>
            <a:ext cx="5520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Geology of Nevada: A Discussion to Accompany the Geologic Map of Nevada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(pg. 105-115)</a:t>
            </a:r>
          </a:p>
        </p:txBody>
      </p:sp>
      <p:pic>
        <p:nvPicPr>
          <p:cNvPr id="1032" name="Picture 8" descr="cenozoic timescale">
            <a:extLst>
              <a:ext uri="{FF2B5EF4-FFF2-40B4-BE49-F238E27FC236}">
                <a16:creationId xmlns:a16="http://schemas.microsoft.com/office/drawing/2014/main" id="{2A690001-C230-0A10-EFC9-87C65609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4" y="2179535"/>
            <a:ext cx="570865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2BE4F1C-5BDD-014B-BA56-F16639B8FA51}"/>
              </a:ext>
            </a:extLst>
          </p:cNvPr>
          <p:cNvSpPr/>
          <p:nvPr/>
        </p:nvSpPr>
        <p:spPr>
          <a:xfrm>
            <a:off x="1409700" y="2710028"/>
            <a:ext cx="584200" cy="2565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39220-A14C-3388-551D-CDD02FBF1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684" y="0"/>
            <a:ext cx="5381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1BBB-B66E-B419-A217-6DC7A363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0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Early/Mid Tertiary Faulting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931E0A-0C4C-3189-A6D9-002CF27958DE}"/>
              </a:ext>
            </a:extLst>
          </p:cNvPr>
          <p:cNvSpPr txBox="1"/>
          <p:nvPr/>
        </p:nvSpPr>
        <p:spPr>
          <a:xfrm>
            <a:off x="838199" y="1326361"/>
            <a:ext cx="50651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Normal faulting visible in depositional layers but not overlaying layers 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Folding bounded to 33-38 mya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Coarse conglomerate rocks at base of tertiary formations imply tectonics-related landslides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Picture 8" descr="cenozoic timescale">
            <a:extLst>
              <a:ext uri="{FF2B5EF4-FFF2-40B4-BE49-F238E27FC236}">
                <a16:creationId xmlns:a16="http://schemas.microsoft.com/office/drawing/2014/main" id="{828586B3-6415-990F-7336-ABA19D2A3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95" y="1326361"/>
            <a:ext cx="5325514" cy="30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00BD3C-77E3-67C4-5EE3-A8D473335782}"/>
              </a:ext>
            </a:extLst>
          </p:cNvPr>
          <p:cNvSpPr/>
          <p:nvPr/>
        </p:nvSpPr>
        <p:spPr>
          <a:xfrm>
            <a:off x="9608696" y="3429000"/>
            <a:ext cx="2005514" cy="948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46B636-B2ED-E62B-8ABC-EBB04A5495BA}"/>
              </a:ext>
            </a:extLst>
          </p:cNvPr>
          <p:cNvSpPr txBox="1"/>
          <p:nvPr/>
        </p:nvSpPr>
        <p:spPr>
          <a:xfrm>
            <a:off x="1021079" y="5162307"/>
            <a:ext cx="592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Broadly attributed to regional volcanics.</a:t>
            </a:r>
          </a:p>
        </p:txBody>
      </p:sp>
    </p:spTree>
    <p:extLst>
      <p:ext uri="{BB962C8B-B14F-4D97-AF65-F5344CB8AC3E}">
        <p14:creationId xmlns:p14="http://schemas.microsoft.com/office/powerpoint/2010/main" val="21034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2D12B-1352-E998-74FC-11B656F61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B13C-F4F1-5BFF-7A1C-EA829649B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0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Initiation of Extension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6253E-55D6-302C-C827-EF67DD97BE5A}"/>
              </a:ext>
            </a:extLst>
          </p:cNvPr>
          <p:cNvSpPr txBox="1"/>
          <p:nvPr/>
        </p:nvSpPr>
        <p:spPr>
          <a:xfrm>
            <a:off x="838200" y="1326361"/>
            <a:ext cx="5673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Ash-flows imply lack of relief during middle Tertiary </a:t>
            </a:r>
            <a:r>
              <a:rPr lang="en-US" dirty="0">
                <a:sym typeface="Wingdings" pitchFamily="2" charset="2"/>
              </a:rPr>
              <a:t>  minimal regional-scale distortion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A44BB3-4460-6E57-05B1-FEC0B2710B9E}"/>
                  </a:ext>
                </a:extLst>
              </p14:cNvPr>
              <p14:cNvContentPartPr/>
              <p14:nvPr/>
            </p14:nvContentPartPr>
            <p14:xfrm>
              <a:off x="1228240" y="3851983"/>
              <a:ext cx="4563000" cy="412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A44BB3-4460-6E57-05B1-FEC0B2710B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0240" y="3834343"/>
                <a:ext cx="45986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B07E8A-B1CF-4E20-EE07-FA472A066B36}"/>
                  </a:ext>
                </a:extLst>
              </p14:cNvPr>
              <p14:cNvContentPartPr/>
              <p14:nvPr/>
            </p14:nvContentPartPr>
            <p14:xfrm>
              <a:off x="1091440" y="2551427"/>
              <a:ext cx="4649040" cy="180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B07E8A-B1CF-4E20-EE07-FA472A066B3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3800" y="2533787"/>
                <a:ext cx="46846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9A24714-B2FF-2019-F4FD-CB76F5A19B27}"/>
                  </a:ext>
                </a:extLst>
              </p14:cNvPr>
              <p14:cNvContentPartPr/>
              <p14:nvPr/>
            </p14:nvContentPartPr>
            <p14:xfrm>
              <a:off x="1116280" y="2538827"/>
              <a:ext cx="1902960" cy="83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9A24714-B2FF-2019-F4FD-CB76F5A19B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3640" y="2475827"/>
                <a:ext cx="20286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B99FB6-A975-674E-EE44-E4CEADF9490B}"/>
                  </a:ext>
                </a:extLst>
              </p14:cNvPr>
              <p14:cNvContentPartPr/>
              <p14:nvPr/>
            </p14:nvContentPartPr>
            <p14:xfrm>
              <a:off x="1148320" y="3901663"/>
              <a:ext cx="459720" cy="61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B99FB6-A975-674E-EE44-E4CEADF949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5320" y="3839023"/>
                <a:ext cx="5853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36ECC0E-9D5C-53B1-6729-27F37E38ECA1}"/>
                  </a:ext>
                </a:extLst>
              </p14:cNvPr>
              <p14:cNvContentPartPr/>
              <p14:nvPr/>
            </p14:nvContentPartPr>
            <p14:xfrm>
              <a:off x="2481400" y="3933703"/>
              <a:ext cx="1147320" cy="2030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36ECC0E-9D5C-53B1-6729-27F37E38ECA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18400" y="3870703"/>
                <a:ext cx="12729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958A211-EFF5-1D37-CCF4-598108C988AE}"/>
                  </a:ext>
                </a:extLst>
              </p14:cNvPr>
              <p14:cNvContentPartPr/>
              <p14:nvPr/>
            </p14:nvContentPartPr>
            <p14:xfrm>
              <a:off x="4247920" y="3881143"/>
              <a:ext cx="1053000" cy="65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958A211-EFF5-1D37-CCF4-598108C988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9920" y="3863503"/>
                <a:ext cx="1088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BAFC1F-4B8D-4C03-3E06-8F69292C7F64}"/>
                  </a:ext>
                </a:extLst>
              </p14:cNvPr>
              <p14:cNvContentPartPr/>
              <p14:nvPr/>
            </p14:nvContentPartPr>
            <p14:xfrm>
              <a:off x="1154000" y="3841703"/>
              <a:ext cx="723600" cy="207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BAFC1F-4B8D-4C03-3E06-8F69292C7F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6360" y="3824063"/>
                <a:ext cx="7592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E133453-7A81-7B0F-B7A3-A7D952352FBF}"/>
                  </a:ext>
                </a:extLst>
              </p14:cNvPr>
              <p14:cNvContentPartPr/>
              <p14:nvPr/>
            </p14:nvContentPartPr>
            <p14:xfrm>
              <a:off x="2357120" y="3906503"/>
              <a:ext cx="772920" cy="229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E133453-7A81-7B0F-B7A3-A7D952352FB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9480" y="3888503"/>
                <a:ext cx="8085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516F59F-AEF6-335F-102F-2098F2B22D57}"/>
                  </a:ext>
                </a:extLst>
              </p14:cNvPr>
              <p14:cNvContentPartPr/>
              <p14:nvPr/>
            </p14:nvContentPartPr>
            <p14:xfrm>
              <a:off x="2908280" y="4014143"/>
              <a:ext cx="756360" cy="2127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516F59F-AEF6-335F-102F-2098F2B22D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90640" y="3996503"/>
                <a:ext cx="792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94FE5EF-B2AF-6E7E-94B6-E9C5E3092B35}"/>
                  </a:ext>
                </a:extLst>
              </p14:cNvPr>
              <p14:cNvContentPartPr/>
              <p14:nvPr/>
            </p14:nvContentPartPr>
            <p14:xfrm>
              <a:off x="3662257" y="3906503"/>
              <a:ext cx="109800" cy="100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94FE5EF-B2AF-6E7E-94B6-E9C5E3092B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44617" y="3888863"/>
                <a:ext cx="14544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D1C34F22-ECCA-EFF9-20D0-D29A638217C3}"/>
              </a:ext>
            </a:extLst>
          </p:cNvPr>
          <p:cNvGrpSpPr/>
          <p:nvPr/>
        </p:nvGrpSpPr>
        <p:grpSpPr>
          <a:xfrm>
            <a:off x="4132417" y="3891023"/>
            <a:ext cx="1114920" cy="102240"/>
            <a:chOff x="10107697" y="2773400"/>
            <a:chExt cx="1114920" cy="10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5E3E9E1-61BF-612A-27F1-6E6BC84BB0AD}"/>
                    </a:ext>
                  </a:extLst>
                </p14:cNvPr>
                <p14:cNvContentPartPr/>
                <p14:nvPr/>
              </p14:nvContentPartPr>
              <p14:xfrm>
                <a:off x="10107697" y="2773400"/>
                <a:ext cx="813240" cy="79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5E3E9E1-61BF-612A-27F1-6E6BC84BB0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89697" y="2755400"/>
                  <a:ext cx="848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C15AD79-3CBF-68CF-3DDA-7D11E4348709}"/>
                    </a:ext>
                  </a:extLst>
                </p14:cNvPr>
                <p14:cNvContentPartPr/>
                <p14:nvPr/>
              </p14:nvContentPartPr>
              <p14:xfrm>
                <a:off x="10178977" y="2787080"/>
                <a:ext cx="510840" cy="20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C15AD79-3CBF-68CF-3DDA-7D11E43487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60977" y="2769080"/>
                  <a:ext cx="546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F7715BD-4152-FAD3-541F-9EBE2837AF47}"/>
                    </a:ext>
                  </a:extLst>
                </p14:cNvPr>
                <p14:cNvContentPartPr/>
                <p14:nvPr/>
              </p14:nvContentPartPr>
              <p14:xfrm>
                <a:off x="10189417" y="2814800"/>
                <a:ext cx="1033200" cy="51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F7715BD-4152-FAD3-541F-9EBE2837AF4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71417" y="2796800"/>
                  <a:ext cx="1068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D960E1D-5C54-C90E-FD68-92AD3E00F54A}"/>
                    </a:ext>
                  </a:extLst>
                </p14:cNvPr>
                <p14:cNvContentPartPr/>
                <p14:nvPr/>
              </p14:nvContentPartPr>
              <p14:xfrm>
                <a:off x="10518817" y="2839280"/>
                <a:ext cx="126000" cy="36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D960E1D-5C54-C90E-FD68-92AD3E00F54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01177" y="2821640"/>
                  <a:ext cx="1616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206F3F5-4BBE-E977-5266-683AA78BE89F}"/>
                  </a:ext>
                </a:extLst>
              </p14:cNvPr>
              <p14:cNvContentPartPr/>
              <p14:nvPr/>
            </p14:nvContentPartPr>
            <p14:xfrm>
              <a:off x="3480531" y="2579667"/>
              <a:ext cx="217440" cy="630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206F3F5-4BBE-E977-5266-683AA78BE89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62891" y="2561667"/>
                <a:ext cx="25308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F574648A-3482-2AC1-9113-8CFECB5DCCFB}"/>
              </a:ext>
            </a:extLst>
          </p:cNvPr>
          <p:cNvGrpSpPr/>
          <p:nvPr/>
        </p:nvGrpSpPr>
        <p:grpSpPr>
          <a:xfrm>
            <a:off x="1079331" y="2440907"/>
            <a:ext cx="4527229" cy="254320"/>
            <a:chOff x="1079331" y="2963320"/>
            <a:chExt cx="4527229" cy="2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E22F80B-518F-0F89-6C3D-0374A576D4A5}"/>
                    </a:ext>
                  </a:extLst>
                </p14:cNvPr>
                <p14:cNvContentPartPr/>
                <p14:nvPr/>
              </p14:nvContentPartPr>
              <p14:xfrm>
                <a:off x="2811160" y="2963320"/>
                <a:ext cx="2795400" cy="194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E22F80B-518F-0F89-6C3D-0374A576D4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48160" y="2900680"/>
                  <a:ext cx="29210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044E12-C51D-E3EB-EE1A-3EB3CE5C934A}"/>
                    </a:ext>
                  </a:extLst>
                </p14:cNvPr>
                <p14:cNvContentPartPr/>
                <p14:nvPr/>
              </p14:nvContentPartPr>
              <p14:xfrm>
                <a:off x="1148320" y="2984560"/>
                <a:ext cx="2243160" cy="33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044E12-C51D-E3EB-EE1A-3EB3CE5C93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5680" y="2921560"/>
                  <a:ext cx="2368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26A1CA2-77C1-136E-F1C8-95FE3D7F3B3C}"/>
                    </a:ext>
                  </a:extLst>
                </p14:cNvPr>
                <p14:cNvContentPartPr/>
                <p14:nvPr/>
              </p14:nvContentPartPr>
              <p14:xfrm>
                <a:off x="1079331" y="3090920"/>
                <a:ext cx="2614320" cy="126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26A1CA2-77C1-136E-F1C8-95FE3D7F3B3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1331" y="3072920"/>
                  <a:ext cx="2649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7485246-FFA3-74C0-F565-C6BB3231BC46}"/>
                    </a:ext>
                  </a:extLst>
                </p14:cNvPr>
                <p14:cNvContentPartPr/>
                <p14:nvPr/>
              </p14:nvContentPartPr>
              <p14:xfrm>
                <a:off x="1908051" y="3147800"/>
                <a:ext cx="472320" cy="13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7485246-FFA3-74C0-F565-C6BB3231BC4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890051" y="3129800"/>
                  <a:ext cx="507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6BE712A-5337-A758-F363-97D47E7E727D}"/>
                    </a:ext>
                  </a:extLst>
                </p14:cNvPr>
                <p14:cNvContentPartPr/>
                <p14:nvPr/>
              </p14:nvContentPartPr>
              <p14:xfrm>
                <a:off x="4383411" y="3005240"/>
                <a:ext cx="262440" cy="72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6BE712A-5337-A758-F363-97D47E7E727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65771" y="2987240"/>
                  <a:ext cx="29808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D2EF8C3-F711-DF4C-46F4-D3FAD75842D6}"/>
                  </a:ext>
                </a:extLst>
              </p14:cNvPr>
              <p14:cNvContentPartPr/>
              <p14:nvPr/>
            </p14:nvContentPartPr>
            <p14:xfrm>
              <a:off x="5494731" y="2433867"/>
              <a:ext cx="215280" cy="151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D2EF8C3-F711-DF4C-46F4-D3FAD75842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477091" y="2416227"/>
                <a:ext cx="250920" cy="187560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8F2725D9-7F80-E115-8981-520E230D82DD}"/>
              </a:ext>
            </a:extLst>
          </p:cNvPr>
          <p:cNvSpPr txBox="1"/>
          <p:nvPr/>
        </p:nvSpPr>
        <p:spPr>
          <a:xfrm>
            <a:off x="2761909" y="3089792"/>
            <a:ext cx="51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</a:t>
            </a:r>
          </a:p>
        </p:txBody>
      </p:sp>
      <p:pic>
        <p:nvPicPr>
          <p:cNvPr id="53" name="Picture 8" descr="cenozoic timescale">
            <a:extLst>
              <a:ext uri="{FF2B5EF4-FFF2-40B4-BE49-F238E27FC236}">
                <a16:creationId xmlns:a16="http://schemas.microsoft.com/office/drawing/2014/main" id="{A2821A4E-6B70-A017-0819-2A5F2F6A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57" y="408357"/>
            <a:ext cx="5325514" cy="30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5CC81274-5EDF-E8F0-B48D-0B915D50A58B}"/>
              </a:ext>
            </a:extLst>
          </p:cNvPr>
          <p:cNvSpPr/>
          <p:nvPr/>
        </p:nvSpPr>
        <p:spPr>
          <a:xfrm>
            <a:off x="10019907" y="1996821"/>
            <a:ext cx="1998279" cy="276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081C95-B83C-F262-5470-6EE90BC31BCB}"/>
              </a:ext>
            </a:extLst>
          </p:cNvPr>
          <p:cNvSpPr txBox="1"/>
          <p:nvPr/>
        </p:nvSpPr>
        <p:spPr>
          <a:xfrm>
            <a:off x="1079331" y="5037303"/>
            <a:ext cx="44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Extension began ~ 17 mya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61779-8000-F0C6-7453-9C75BFA0A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D1D6-CBAF-EA39-B974-A43B91C5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0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for Extension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1EBF1-E389-1507-0BB2-8CB54641861F}"/>
              </a:ext>
            </a:extLst>
          </p:cNvPr>
          <p:cNvSpPr txBox="1"/>
          <p:nvPr/>
        </p:nvSpPr>
        <p:spPr>
          <a:xfrm>
            <a:off x="838200" y="1326361"/>
            <a:ext cx="58784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ym typeface="Wingdings" pitchFamily="2" charset="2"/>
              </a:rPr>
              <a:t>Transition from calc-alkali volcanic rocks to basaltic volcanic rocks (dated to ~ 17 mya) </a:t>
            </a:r>
          </a:p>
          <a:p>
            <a:pPr marL="342900" indent="-342900"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342900" indent="-342900"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342900" indent="-342900"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342900" indent="-342900"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342900" indent="-342900"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342900" indent="-342900"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342900" indent="-342900">
              <a:buAutoNum type="arabicPeriod"/>
            </a:pPr>
            <a:endParaRPr lang="en-US" dirty="0"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en-US" dirty="0">
                <a:sym typeface="Wingdings" pitchFamily="2" charset="2"/>
              </a:rPr>
              <a:t>Fault-controlled sedimentary basins date back to 11-13 mya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7166E-25BC-D901-22DD-F50AF0DC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684" y="0"/>
            <a:ext cx="5381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ADDF6-A07F-D58E-45C2-DEDE45253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5B92-AD50-6942-D968-26A5B340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908"/>
            <a:ext cx="7123843" cy="4922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Basin &amp; Range Structure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9630B-306E-7249-DAC4-27E06097AA0A}"/>
              </a:ext>
            </a:extLst>
          </p:cNvPr>
          <p:cNvSpPr txBox="1"/>
          <p:nvPr/>
        </p:nvSpPr>
        <p:spPr>
          <a:xfrm>
            <a:off x="838200" y="1326361"/>
            <a:ext cx="567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ym typeface="Wingdings" pitchFamily="2" charset="2"/>
              </a:rPr>
              <a:t>Structural blocks rotating along </a:t>
            </a:r>
            <a:r>
              <a:rPr lang="en-US" dirty="0" err="1">
                <a:sym typeface="Wingdings" pitchFamily="2" charset="2"/>
              </a:rPr>
              <a:t>listic</a:t>
            </a:r>
            <a:r>
              <a:rPr lang="en-US" dirty="0">
                <a:sym typeface="Wingdings" pitchFamily="2" charset="2"/>
              </a:rPr>
              <a:t> faults </a:t>
            </a:r>
          </a:p>
          <a:p>
            <a:r>
              <a:rPr lang="en-US" dirty="0">
                <a:sym typeface="Wingdings" pitchFamily="2" charset="2"/>
              </a:rPr>
              <a:t>         (30-50% extension)</a:t>
            </a:r>
          </a:p>
        </p:txBody>
      </p:sp>
      <p:pic>
        <p:nvPicPr>
          <p:cNvPr id="5122" name="Picture 2" descr="Rhomboid | ClipArt ETC">
            <a:extLst>
              <a:ext uri="{FF2B5EF4-FFF2-40B4-BE49-F238E27FC236}">
                <a16:creationId xmlns:a16="http://schemas.microsoft.com/office/drawing/2014/main" id="{03719D82-0D28-BF02-1174-FC2FE1722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4"/>
          <a:stretch/>
        </p:blipFill>
        <p:spPr bwMode="auto">
          <a:xfrm rot="8555880">
            <a:off x="8086097" y="5260132"/>
            <a:ext cx="2027298" cy="10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ross-sectional diagram depicting horst and graben structure and... |  Download Scientific Diagram">
            <a:extLst>
              <a:ext uri="{FF2B5EF4-FFF2-40B4-BE49-F238E27FC236}">
                <a16:creationId xmlns:a16="http://schemas.microsoft.com/office/drawing/2014/main" id="{8CD549D5-5D9B-8B6A-FA89-0F345E2C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98" y="2611750"/>
            <a:ext cx="5398808" cy="20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ntrols of listric normal fault styles in the northern Gulf of Mexico:  Insights from experimental models - ScienceDirect">
            <a:extLst>
              <a:ext uri="{FF2B5EF4-FFF2-40B4-BE49-F238E27FC236}">
                <a16:creationId xmlns:a16="http://schemas.microsoft.com/office/drawing/2014/main" id="{712FDB0B-6CA6-93EB-4B7A-8A133700F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6" b="7817"/>
          <a:stretch/>
        </p:blipFill>
        <p:spPr bwMode="auto">
          <a:xfrm>
            <a:off x="7003312" y="705292"/>
            <a:ext cx="4087109" cy="14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70D21F-F1A6-B5F6-03AA-4BD1AA2AF434}"/>
              </a:ext>
            </a:extLst>
          </p:cNvPr>
          <p:cNvSpPr/>
          <p:nvPr/>
        </p:nvSpPr>
        <p:spPr>
          <a:xfrm>
            <a:off x="9406011" y="1150170"/>
            <a:ext cx="547458" cy="378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7EB5F5-D5F7-E09F-A3A0-024C97829DD2}"/>
                  </a:ext>
                </a:extLst>
              </p14:cNvPr>
              <p14:cNvContentPartPr/>
              <p14:nvPr/>
            </p14:nvContentPartPr>
            <p14:xfrm>
              <a:off x="9396661" y="1409969"/>
              <a:ext cx="561600" cy="193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7EB5F5-D5F7-E09F-A3A0-024C97829DD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78661" y="1392329"/>
                <a:ext cx="597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351161-412B-42CC-E482-72421B0A896C}"/>
                  </a:ext>
                </a:extLst>
              </p14:cNvPr>
              <p14:cNvContentPartPr/>
              <p14:nvPr/>
            </p14:nvContentPartPr>
            <p14:xfrm>
              <a:off x="8523704" y="1173256"/>
              <a:ext cx="267840" cy="257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351161-412B-42CC-E482-72421B0A896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17584" y="1167136"/>
                <a:ext cx="2800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B6FCBA2-F87A-1E26-800D-937F4496F826}"/>
                  </a:ext>
                </a:extLst>
              </p14:cNvPr>
              <p14:cNvContentPartPr/>
              <p14:nvPr/>
            </p14:nvContentPartPr>
            <p14:xfrm>
              <a:off x="9616664" y="1278736"/>
              <a:ext cx="361800" cy="293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B6FCBA2-F87A-1E26-800D-937F4496F8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10544" y="1272616"/>
                <a:ext cx="374040" cy="30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F5C89D0-F0EF-AB5A-2AD4-535409B855B1}"/>
              </a:ext>
            </a:extLst>
          </p:cNvPr>
          <p:cNvGrpSpPr/>
          <p:nvPr/>
        </p:nvGrpSpPr>
        <p:grpSpPr>
          <a:xfrm>
            <a:off x="10631864" y="1270456"/>
            <a:ext cx="273240" cy="309960"/>
            <a:chOff x="10631864" y="1270456"/>
            <a:chExt cx="27324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D167D5B-7907-F831-7BFE-07F4C65F3E52}"/>
                    </a:ext>
                  </a:extLst>
                </p14:cNvPr>
                <p14:cNvContentPartPr/>
                <p14:nvPr/>
              </p14:nvContentPartPr>
              <p14:xfrm>
                <a:off x="10631864" y="1270456"/>
                <a:ext cx="268920" cy="262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D167D5B-7907-F831-7BFE-07F4C65F3E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25744" y="1264336"/>
                  <a:ext cx="281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42A4C6C-39C9-6F7E-C9F3-A80498D57152}"/>
                    </a:ext>
                  </a:extLst>
                </p14:cNvPr>
                <p14:cNvContentPartPr/>
                <p14:nvPr/>
              </p14:nvContentPartPr>
              <p14:xfrm>
                <a:off x="10792424" y="1447936"/>
                <a:ext cx="112680" cy="132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42A4C6C-39C9-6F7E-C9F3-A80498D571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86304" y="1441816"/>
                  <a:ext cx="124920" cy="144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A1AD0CC-E233-0B72-66F2-60C358806AA2}"/>
              </a:ext>
            </a:extLst>
          </p:cNvPr>
          <p:cNvSpPr txBox="1"/>
          <p:nvPr/>
        </p:nvSpPr>
        <p:spPr>
          <a:xfrm>
            <a:off x="916125" y="3643874"/>
            <a:ext cx="476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2. Horsts and grabens  </a:t>
            </a:r>
          </a:p>
          <a:p>
            <a:r>
              <a:rPr lang="en-US" dirty="0">
                <a:sym typeface="Wingdings" pitchFamily="2" charset="2"/>
              </a:rPr>
              <a:t>     (10-20% extension)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027F8A-8332-9210-8CAF-161458357D1F}"/>
              </a:ext>
            </a:extLst>
          </p:cNvPr>
          <p:cNvSpPr txBox="1"/>
          <p:nvPr/>
        </p:nvSpPr>
        <p:spPr>
          <a:xfrm>
            <a:off x="915882" y="5638221"/>
            <a:ext cx="7046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3. Upper crust fragmented by high-angle faults  rhomboid-shaped blocks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FE48B2-5234-D656-C4C1-EDED2C3E6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071" y="0"/>
            <a:ext cx="7027858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ED9E88-12DB-12CB-BACD-CC4A900E56B9}"/>
              </a:ext>
            </a:extLst>
          </p:cNvPr>
          <p:cNvCxnSpPr>
            <a:cxnSpLocks/>
          </p:cNvCxnSpPr>
          <p:nvPr/>
        </p:nvCxnSpPr>
        <p:spPr>
          <a:xfrm flipV="1">
            <a:off x="6096000" y="232756"/>
            <a:ext cx="0" cy="69826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266C8B-44EC-5EA0-845D-AC24F1F5045E}"/>
              </a:ext>
            </a:extLst>
          </p:cNvPr>
          <p:cNvSpPr txBox="1"/>
          <p:nvPr/>
        </p:nvSpPr>
        <p:spPr>
          <a:xfrm>
            <a:off x="6096000" y="397224"/>
            <a:ext cx="59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S-W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519FCEE-933B-E8DC-87BC-603B26898ADB}"/>
                  </a:ext>
                </a:extLst>
              </p14:cNvPr>
              <p14:cNvContentPartPr/>
              <p14:nvPr/>
            </p14:nvContentPartPr>
            <p14:xfrm>
              <a:off x="5765105" y="3114622"/>
              <a:ext cx="464400" cy="35960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519FCEE-933B-E8DC-87BC-603B26898A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47465" y="3096982"/>
                <a:ext cx="500040" cy="36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09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B681058-0061-817B-E60E-7220F00A3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ial view of a landscape&#10;&#10;Description automatically generated">
            <a:extLst>
              <a:ext uri="{FF2B5EF4-FFF2-40B4-BE49-F238E27FC236}">
                <a16:creationId xmlns:a16="http://schemas.microsoft.com/office/drawing/2014/main" id="{6D434FA4-6123-77BE-5C18-D32D393F4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10" y="0"/>
            <a:ext cx="7417380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F4F583-53C8-DCF9-1126-41D8BE8C4CEC}"/>
              </a:ext>
            </a:extLst>
          </p:cNvPr>
          <p:cNvCxnSpPr>
            <a:cxnSpLocks/>
          </p:cNvCxnSpPr>
          <p:nvPr/>
        </p:nvCxnSpPr>
        <p:spPr>
          <a:xfrm flipV="1">
            <a:off x="6096000" y="232756"/>
            <a:ext cx="0" cy="69826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B7699F-8D5C-9CCB-9B04-0DB1100ED248}"/>
              </a:ext>
            </a:extLst>
          </p:cNvPr>
          <p:cNvSpPr txBox="1"/>
          <p:nvPr/>
        </p:nvSpPr>
        <p:spPr>
          <a:xfrm>
            <a:off x="6096000" y="39722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N-E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322C93-D879-3E76-C0BF-43B311F87DB3}"/>
                  </a:ext>
                </a:extLst>
              </p14:cNvPr>
              <p14:cNvContentPartPr/>
              <p14:nvPr/>
            </p14:nvContentPartPr>
            <p14:xfrm>
              <a:off x="2484425" y="4571182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322C93-D879-3E76-C0BF-43B311F87D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6425" y="455318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9387BB-9F7A-8158-894E-7DB23482489A}"/>
                  </a:ext>
                </a:extLst>
              </p14:cNvPr>
              <p14:cNvContentPartPr/>
              <p14:nvPr/>
            </p14:nvContentPartPr>
            <p14:xfrm>
              <a:off x="2709425" y="2628982"/>
              <a:ext cx="1871280" cy="1844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9387BB-9F7A-8158-894E-7DB2348248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1425" y="2610982"/>
                <a:ext cx="1906920" cy="18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46D9BE-8F1B-074D-DF26-73CC04F3E3D3}"/>
                  </a:ext>
                </a:extLst>
              </p14:cNvPr>
              <p14:cNvContentPartPr/>
              <p14:nvPr/>
            </p14:nvContentPartPr>
            <p14:xfrm>
              <a:off x="3639665" y="2424502"/>
              <a:ext cx="1238400" cy="1818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46D9BE-8F1B-074D-DF26-73CC04F3E3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22025" y="2406502"/>
                <a:ext cx="1274040" cy="18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525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47087A-8559-DA68-EED3-031CE5F8C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411A-75C1-16CA-5E97-C6F0C308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908"/>
            <a:ext cx="7123843" cy="4922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Drivers of Extension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11528-7246-B92E-DE12-92A481AFD781}"/>
              </a:ext>
            </a:extLst>
          </p:cNvPr>
          <p:cNvSpPr txBox="1"/>
          <p:nvPr/>
        </p:nvSpPr>
        <p:spPr>
          <a:xfrm>
            <a:off x="838200" y="1326361"/>
            <a:ext cx="567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ym typeface="Wingdings" pitchFamily="2" charset="2"/>
              </a:rPr>
              <a:t>Thrust faulting (stress accommodated by strike-slip and by pulling apart basin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E3A4C6-889C-F714-A14D-7DB2C091DCF8}"/>
              </a:ext>
            </a:extLst>
          </p:cNvPr>
          <p:cNvSpPr/>
          <p:nvPr/>
        </p:nvSpPr>
        <p:spPr>
          <a:xfrm>
            <a:off x="9406011" y="1150170"/>
            <a:ext cx="547458" cy="378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E07B42-3C46-0015-A86C-81ED80C8A9C7}"/>
              </a:ext>
            </a:extLst>
          </p:cNvPr>
          <p:cNvSpPr txBox="1"/>
          <p:nvPr/>
        </p:nvSpPr>
        <p:spPr>
          <a:xfrm>
            <a:off x="838200" y="2001013"/>
            <a:ext cx="476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2.  Back-arc spreading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0BA81C-BA15-7F93-D394-E9780FCE2A6A}"/>
              </a:ext>
            </a:extLst>
          </p:cNvPr>
          <p:cNvSpPr txBox="1"/>
          <p:nvPr/>
        </p:nvSpPr>
        <p:spPr>
          <a:xfrm>
            <a:off x="838200" y="2835801"/>
            <a:ext cx="70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3.  Subduction of East Pacific Rise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D2BC8-14F8-F595-0648-BF2E650EC096}"/>
              </a:ext>
            </a:extLst>
          </p:cNvPr>
          <p:cNvSpPr txBox="1"/>
          <p:nvPr/>
        </p:nvSpPr>
        <p:spPr>
          <a:xfrm>
            <a:off x="838200" y="3590521"/>
            <a:ext cx="70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4.  Mantle plumes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7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232</Words>
  <Application>Microsoft Macintosh PowerPoint</Application>
  <PresentationFormat>Widescreen</PresentationFormat>
  <Paragraphs>67</Paragraphs>
  <Slides>8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Times</vt:lpstr>
      <vt:lpstr>Times New Roman</vt:lpstr>
      <vt:lpstr>Wingdings</vt:lpstr>
      <vt:lpstr>Office Theme</vt:lpstr>
      <vt:lpstr>PowerPoint Presentation</vt:lpstr>
      <vt:lpstr>Early/Mid Tertiary Faulting</vt:lpstr>
      <vt:lpstr>Initiation of Extension</vt:lpstr>
      <vt:lpstr>Evidence for Extension</vt:lpstr>
      <vt:lpstr>Basin &amp; Range Structure Models</vt:lpstr>
      <vt:lpstr>PowerPoint Presentation</vt:lpstr>
      <vt:lpstr>PowerPoint Presentation</vt:lpstr>
      <vt:lpstr>Drivers of Extension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Maia Zhang</dc:creator>
  <cp:lastModifiedBy>Maia Zhang</cp:lastModifiedBy>
  <cp:revision>25</cp:revision>
  <dcterms:created xsi:type="dcterms:W3CDTF">2024-09-10T05:55:29Z</dcterms:created>
  <dcterms:modified xsi:type="dcterms:W3CDTF">2024-10-01T08:17:21Z</dcterms:modified>
</cp:coreProperties>
</file>